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21"/>
  </p:notesMasterIdLst>
  <p:sldIdLst>
    <p:sldId id="32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4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4AE"/>
    <a:srgbClr val="33B68F"/>
    <a:srgbClr val="4F5FAB"/>
    <a:srgbClr val="8193CA"/>
    <a:srgbClr val="7D4182"/>
    <a:srgbClr val="5B6770"/>
    <a:srgbClr val="F47521"/>
    <a:srgbClr val="F0B431"/>
    <a:srgbClr val="C04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FAD0EE-46A6-458A-8AFE-0F422D7127B5}" v="132" dt="2024-02-08T16:53:29.858"/>
    <p1510:client id="{B38DF3B4-4407-417F-8F1E-EA73EDEE1843}" v="1" dt="2024-02-08T21:55:25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7"/>
    <p:restoredTop sz="94650"/>
  </p:normalViewPr>
  <p:slideViewPr>
    <p:cSldViewPr snapToGrid="0" snapToObjects="1">
      <p:cViewPr varScale="1">
        <p:scale>
          <a:sx n="77" d="100"/>
          <a:sy n="77" d="100"/>
        </p:scale>
        <p:origin x="77" y="5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ie Ring" userId="f763f9c5-cc4a-4c7e-96e8-7a289aed0fe5" providerId="ADAL" clId="{74FAD0EE-46A6-458A-8AFE-0F422D7127B5}"/>
    <pc:docChg chg="undo redo custSel addSld modSld">
      <pc:chgData name="Torie Ring" userId="f763f9c5-cc4a-4c7e-96e8-7a289aed0fe5" providerId="ADAL" clId="{74FAD0EE-46A6-458A-8AFE-0F422D7127B5}" dt="2024-02-08T16:55:04.270" v="1042" actId="1076"/>
      <pc:docMkLst>
        <pc:docMk/>
      </pc:docMkLst>
      <pc:sldChg chg="addSp delSp modSp mod">
        <pc:chgData name="Torie Ring" userId="f763f9c5-cc4a-4c7e-96e8-7a289aed0fe5" providerId="ADAL" clId="{74FAD0EE-46A6-458A-8AFE-0F422D7127B5}" dt="2024-02-08T15:08:52.076" v="154" actId="255"/>
        <pc:sldMkLst>
          <pc:docMk/>
          <pc:sldMk cId="2860388283" sldId="256"/>
        </pc:sldMkLst>
        <pc:spChg chg="mod">
          <ac:chgData name="Torie Ring" userId="f763f9c5-cc4a-4c7e-96e8-7a289aed0fe5" providerId="ADAL" clId="{74FAD0EE-46A6-458A-8AFE-0F422D7127B5}" dt="2024-02-08T15:08:52.076" v="154" actId="255"/>
          <ac:spMkLst>
            <pc:docMk/>
            <pc:sldMk cId="2860388283" sldId="256"/>
            <ac:spMk id="2" creationId="{BF21A80E-2684-D948-9974-9C33B97860AA}"/>
          </ac:spMkLst>
        </pc:spChg>
        <pc:spChg chg="del">
          <ac:chgData name="Torie Ring" userId="f763f9c5-cc4a-4c7e-96e8-7a289aed0fe5" providerId="ADAL" clId="{74FAD0EE-46A6-458A-8AFE-0F422D7127B5}" dt="2024-02-08T15:06:25.749" v="41" actId="478"/>
          <ac:spMkLst>
            <pc:docMk/>
            <pc:sldMk cId="2860388283" sldId="256"/>
            <ac:spMk id="3" creationId="{4B946EF9-D219-E441-971F-24852EF6662A}"/>
          </ac:spMkLst>
        </pc:spChg>
        <pc:spChg chg="add mod">
          <ac:chgData name="Torie Ring" userId="f763f9c5-cc4a-4c7e-96e8-7a289aed0fe5" providerId="ADAL" clId="{74FAD0EE-46A6-458A-8AFE-0F422D7127B5}" dt="2024-02-08T15:08:43.469" v="153" actId="1076"/>
          <ac:spMkLst>
            <pc:docMk/>
            <pc:sldMk cId="2860388283" sldId="256"/>
            <ac:spMk id="5" creationId="{1DCDD6F1-94FF-6C8B-9CFC-5F9695D736CD}"/>
          </ac:spMkLst>
        </pc:spChg>
        <pc:spChg chg="add mod">
          <ac:chgData name="Torie Ring" userId="f763f9c5-cc4a-4c7e-96e8-7a289aed0fe5" providerId="ADAL" clId="{74FAD0EE-46A6-458A-8AFE-0F422D7127B5}" dt="2024-02-08T15:06:26.113" v="42"/>
          <ac:spMkLst>
            <pc:docMk/>
            <pc:sldMk cId="2860388283" sldId="256"/>
            <ac:spMk id="6" creationId="{BB1D88E1-FBE2-F793-38A5-0C705613A24D}"/>
          </ac:spMkLst>
        </pc:spChg>
      </pc:sldChg>
      <pc:sldChg chg="addSp delSp modSp mod">
        <pc:chgData name="Torie Ring" userId="f763f9c5-cc4a-4c7e-96e8-7a289aed0fe5" providerId="ADAL" clId="{74FAD0EE-46A6-458A-8AFE-0F422D7127B5}" dt="2024-02-08T15:10:31.411" v="188" actId="1076"/>
        <pc:sldMkLst>
          <pc:docMk/>
          <pc:sldMk cId="2842788935" sldId="257"/>
        </pc:sldMkLst>
        <pc:spChg chg="mod">
          <ac:chgData name="Torie Ring" userId="f763f9c5-cc4a-4c7e-96e8-7a289aed0fe5" providerId="ADAL" clId="{74FAD0EE-46A6-458A-8AFE-0F422D7127B5}" dt="2024-02-08T15:09:30.847" v="164" actId="1035"/>
          <ac:spMkLst>
            <pc:docMk/>
            <pc:sldMk cId="2842788935" sldId="257"/>
            <ac:spMk id="2" creationId="{E3B5A89F-6D08-7843-9D43-F65DF96F5275}"/>
          </ac:spMkLst>
        </pc:spChg>
        <pc:spChg chg="del">
          <ac:chgData name="Torie Ring" userId="f763f9c5-cc4a-4c7e-96e8-7a289aed0fe5" providerId="ADAL" clId="{74FAD0EE-46A6-458A-8AFE-0F422D7127B5}" dt="2024-02-08T15:09:26.463" v="158" actId="478"/>
          <ac:spMkLst>
            <pc:docMk/>
            <pc:sldMk cId="2842788935" sldId="257"/>
            <ac:spMk id="3" creationId="{B46F1036-C50D-994F-9731-E752BFBC61CA}"/>
          </ac:spMkLst>
        </pc:spChg>
        <pc:spChg chg="add del mod">
          <ac:chgData name="Torie Ring" userId="f763f9c5-cc4a-4c7e-96e8-7a289aed0fe5" providerId="ADAL" clId="{74FAD0EE-46A6-458A-8AFE-0F422D7127B5}" dt="2024-02-08T15:09:49.994" v="168" actId="478"/>
          <ac:spMkLst>
            <pc:docMk/>
            <pc:sldMk cId="2842788935" sldId="257"/>
            <ac:spMk id="7" creationId="{F44FF999-0232-6093-C49D-D7701F6B100F}"/>
          </ac:spMkLst>
        </pc:spChg>
        <pc:spChg chg="add mod">
          <ac:chgData name="Torie Ring" userId="f763f9c5-cc4a-4c7e-96e8-7a289aed0fe5" providerId="ADAL" clId="{74FAD0EE-46A6-458A-8AFE-0F422D7127B5}" dt="2024-02-08T15:10:27.727" v="187" actId="1076"/>
          <ac:spMkLst>
            <pc:docMk/>
            <pc:sldMk cId="2842788935" sldId="257"/>
            <ac:spMk id="9" creationId="{C5CE941C-3BDF-7699-641A-029CE0EEE396}"/>
          </ac:spMkLst>
        </pc:spChg>
        <pc:spChg chg="add mod">
          <ac:chgData name="Torie Ring" userId="f763f9c5-cc4a-4c7e-96e8-7a289aed0fe5" providerId="ADAL" clId="{74FAD0EE-46A6-458A-8AFE-0F422D7127B5}" dt="2024-02-08T15:10:31.411" v="188" actId="1076"/>
          <ac:spMkLst>
            <pc:docMk/>
            <pc:sldMk cId="2842788935" sldId="257"/>
            <ac:spMk id="10" creationId="{7831ADA5-ACD7-0C9E-DBE5-0A9EA00C0EBF}"/>
          </ac:spMkLst>
        </pc:spChg>
        <pc:cxnChg chg="add mod">
          <ac:chgData name="Torie Ring" userId="f763f9c5-cc4a-4c7e-96e8-7a289aed0fe5" providerId="ADAL" clId="{74FAD0EE-46A6-458A-8AFE-0F422D7127B5}" dt="2024-02-08T15:09:26.849" v="159"/>
          <ac:cxnSpMkLst>
            <pc:docMk/>
            <pc:sldMk cId="2842788935" sldId="257"/>
            <ac:cxnSpMk id="8" creationId="{E4A44651-5B5F-85BC-1EC7-BFF33D453E4A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5:15:10.450" v="355" actId="1076"/>
        <pc:sldMkLst>
          <pc:docMk/>
          <pc:sldMk cId="2502462444" sldId="258"/>
        </pc:sldMkLst>
        <pc:spChg chg="mod">
          <ac:chgData name="Torie Ring" userId="f763f9c5-cc4a-4c7e-96e8-7a289aed0fe5" providerId="ADAL" clId="{74FAD0EE-46A6-458A-8AFE-0F422D7127B5}" dt="2024-02-08T15:11:16.816" v="195" actId="1076"/>
          <ac:spMkLst>
            <pc:docMk/>
            <pc:sldMk cId="2502462444" sldId="258"/>
            <ac:spMk id="2" creationId="{25E06B8A-AA3D-6325-395B-71D652C06D6F}"/>
          </ac:spMkLst>
        </pc:spChg>
        <pc:spChg chg="del">
          <ac:chgData name="Torie Ring" userId="f763f9c5-cc4a-4c7e-96e8-7a289aed0fe5" providerId="ADAL" clId="{74FAD0EE-46A6-458A-8AFE-0F422D7127B5}" dt="2024-02-08T15:11:20.711" v="196" actId="478"/>
          <ac:spMkLst>
            <pc:docMk/>
            <pc:sldMk cId="2502462444" sldId="258"/>
            <ac:spMk id="3" creationId="{3AF5BEED-FC3E-E597-6959-A4D2A5FA69CA}"/>
          </ac:spMkLst>
        </pc:spChg>
        <pc:spChg chg="add del mod">
          <ac:chgData name="Torie Ring" userId="f763f9c5-cc4a-4c7e-96e8-7a289aed0fe5" providerId="ADAL" clId="{74FAD0EE-46A6-458A-8AFE-0F422D7127B5}" dt="2024-02-08T15:13:00.375" v="313" actId="478"/>
          <ac:spMkLst>
            <pc:docMk/>
            <pc:sldMk cId="2502462444" sldId="258"/>
            <ac:spMk id="4" creationId="{BCC2F942-6709-375E-BD09-80A5677909BF}"/>
          </ac:spMkLst>
        </pc:spChg>
        <pc:spChg chg="add mod">
          <ac:chgData name="Torie Ring" userId="f763f9c5-cc4a-4c7e-96e8-7a289aed0fe5" providerId="ADAL" clId="{74FAD0EE-46A6-458A-8AFE-0F422D7127B5}" dt="2024-02-08T15:11:30.110" v="200"/>
          <ac:spMkLst>
            <pc:docMk/>
            <pc:sldMk cId="2502462444" sldId="258"/>
            <ac:spMk id="8" creationId="{0ACB5888-EEA5-1A92-D756-6DF86FDD1B83}"/>
          </ac:spMkLst>
        </pc:spChg>
        <pc:spChg chg="add mod">
          <ac:chgData name="Torie Ring" userId="f763f9c5-cc4a-4c7e-96e8-7a289aed0fe5" providerId="ADAL" clId="{74FAD0EE-46A6-458A-8AFE-0F422D7127B5}" dt="2024-02-08T15:13:30.717" v="327" actId="14100"/>
          <ac:spMkLst>
            <pc:docMk/>
            <pc:sldMk cId="2502462444" sldId="258"/>
            <ac:spMk id="9" creationId="{AD124793-1FC3-0709-006A-506B7D37692C}"/>
          </ac:spMkLst>
        </pc:spChg>
        <pc:spChg chg="add mod">
          <ac:chgData name="Torie Ring" userId="f763f9c5-cc4a-4c7e-96e8-7a289aed0fe5" providerId="ADAL" clId="{74FAD0EE-46A6-458A-8AFE-0F422D7127B5}" dt="2024-02-08T15:14:37.935" v="345" actId="1076"/>
          <ac:spMkLst>
            <pc:docMk/>
            <pc:sldMk cId="2502462444" sldId="258"/>
            <ac:spMk id="11" creationId="{4C16B846-2814-4D47-E921-E49A1EBA08BE}"/>
          </ac:spMkLst>
        </pc:spChg>
        <pc:picChg chg="add del mod">
          <ac:chgData name="Torie Ring" userId="f763f9c5-cc4a-4c7e-96e8-7a289aed0fe5" providerId="ADAL" clId="{74FAD0EE-46A6-458A-8AFE-0F422D7127B5}" dt="2024-02-08T15:14:47.810" v="349" actId="478"/>
          <ac:picMkLst>
            <pc:docMk/>
            <pc:sldMk cId="2502462444" sldId="258"/>
            <ac:picMk id="12" creationId="{5E5F6C65-B49E-7EEF-C197-629214E96DBE}"/>
          </ac:picMkLst>
        </pc:picChg>
        <pc:picChg chg="add mod">
          <ac:chgData name="Torie Ring" userId="f763f9c5-cc4a-4c7e-96e8-7a289aed0fe5" providerId="ADAL" clId="{74FAD0EE-46A6-458A-8AFE-0F422D7127B5}" dt="2024-02-08T15:15:10.450" v="355" actId="1076"/>
          <ac:picMkLst>
            <pc:docMk/>
            <pc:sldMk cId="2502462444" sldId="258"/>
            <ac:picMk id="13" creationId="{CD4D7FD1-55BD-B0D5-33F7-6D34EF0DD861}"/>
          </ac:picMkLst>
        </pc:picChg>
        <pc:cxnChg chg="add mod">
          <ac:chgData name="Torie Ring" userId="f763f9c5-cc4a-4c7e-96e8-7a289aed0fe5" providerId="ADAL" clId="{74FAD0EE-46A6-458A-8AFE-0F422D7127B5}" dt="2024-02-08T15:11:09.695" v="193"/>
          <ac:cxnSpMkLst>
            <pc:docMk/>
            <pc:sldMk cId="2502462444" sldId="258"/>
            <ac:cxnSpMk id="7" creationId="{0C7498FA-C31F-3E06-505C-4EDE36E0A540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5:28:30.888" v="409" actId="1076"/>
        <pc:sldMkLst>
          <pc:docMk/>
          <pc:sldMk cId="4174567831" sldId="259"/>
        </pc:sldMkLst>
        <pc:spChg chg="mod">
          <ac:chgData name="Torie Ring" userId="f763f9c5-cc4a-4c7e-96e8-7a289aed0fe5" providerId="ADAL" clId="{74FAD0EE-46A6-458A-8AFE-0F422D7127B5}" dt="2024-02-08T15:15:42.763" v="370" actId="1035"/>
          <ac:spMkLst>
            <pc:docMk/>
            <pc:sldMk cId="4174567831" sldId="259"/>
            <ac:spMk id="2" creationId="{D263E3FC-C61C-9564-2EAC-C42725D7FD9E}"/>
          </ac:spMkLst>
        </pc:spChg>
        <pc:spChg chg="del">
          <ac:chgData name="Torie Ring" userId="f763f9c5-cc4a-4c7e-96e8-7a289aed0fe5" providerId="ADAL" clId="{74FAD0EE-46A6-458A-8AFE-0F422D7127B5}" dt="2024-02-08T15:15:48.717" v="377" actId="478"/>
          <ac:spMkLst>
            <pc:docMk/>
            <pc:sldMk cId="4174567831" sldId="259"/>
            <ac:spMk id="3" creationId="{F49FC2DD-85F5-A3E8-2959-B5BEAA77CD75}"/>
          </ac:spMkLst>
        </pc:spChg>
        <pc:spChg chg="del">
          <ac:chgData name="Torie Ring" userId="f763f9c5-cc4a-4c7e-96e8-7a289aed0fe5" providerId="ADAL" clId="{74FAD0EE-46A6-458A-8AFE-0F422D7127B5}" dt="2024-02-08T15:15:58.335" v="378"/>
          <ac:spMkLst>
            <pc:docMk/>
            <pc:sldMk cId="4174567831" sldId="259"/>
            <ac:spMk id="4" creationId="{B14A2CDA-5A72-0CD2-DC39-2A7650157226}"/>
          </ac:spMkLst>
        </pc:spChg>
        <pc:spChg chg="add mod">
          <ac:chgData name="Torie Ring" userId="f763f9c5-cc4a-4c7e-96e8-7a289aed0fe5" providerId="ADAL" clId="{74FAD0EE-46A6-458A-8AFE-0F422D7127B5}" dt="2024-02-08T15:28:30.888" v="409" actId="1076"/>
          <ac:spMkLst>
            <pc:docMk/>
            <pc:sldMk cId="4174567831" sldId="259"/>
            <ac:spMk id="8" creationId="{510C4382-5BD6-62CF-D8D9-18C0CD6674B4}"/>
          </ac:spMkLst>
        </pc:spChg>
        <pc:spChg chg="add mod">
          <ac:chgData name="Torie Ring" userId="f763f9c5-cc4a-4c7e-96e8-7a289aed0fe5" providerId="ADAL" clId="{74FAD0EE-46A6-458A-8AFE-0F422D7127B5}" dt="2024-02-08T15:28:24.452" v="407" actId="1076"/>
          <ac:spMkLst>
            <pc:docMk/>
            <pc:sldMk cId="4174567831" sldId="259"/>
            <ac:spMk id="9" creationId="{CFE77626-1945-B78B-7E89-C08103D2C9E1}"/>
          </ac:spMkLst>
        </pc:spChg>
        <pc:picChg chg="add mod">
          <ac:chgData name="Torie Ring" userId="f763f9c5-cc4a-4c7e-96e8-7a289aed0fe5" providerId="ADAL" clId="{74FAD0EE-46A6-458A-8AFE-0F422D7127B5}" dt="2024-02-08T15:28:26.859" v="408" actId="1076"/>
          <ac:picMkLst>
            <pc:docMk/>
            <pc:sldMk cId="4174567831" sldId="259"/>
            <ac:picMk id="1026" creationId="{7ABB417E-A642-F4AD-3EC8-F506F305DEDE}"/>
          </ac:picMkLst>
        </pc:picChg>
        <pc:cxnChg chg="add mod">
          <ac:chgData name="Torie Ring" userId="f763f9c5-cc4a-4c7e-96e8-7a289aed0fe5" providerId="ADAL" clId="{74FAD0EE-46A6-458A-8AFE-0F422D7127B5}" dt="2024-02-08T15:15:46.221" v="376" actId="1035"/>
          <ac:cxnSpMkLst>
            <pc:docMk/>
            <pc:sldMk cId="4174567831" sldId="259"/>
            <ac:cxnSpMk id="7" creationId="{B25A6309-5AA3-24EB-A0F3-C9C35FD7A0D2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16:44.517" v="478" actId="1035"/>
        <pc:sldMkLst>
          <pc:docMk/>
          <pc:sldMk cId="3726841724" sldId="260"/>
        </pc:sldMkLst>
        <pc:spChg chg="mod">
          <ac:chgData name="Torie Ring" userId="f763f9c5-cc4a-4c7e-96e8-7a289aed0fe5" providerId="ADAL" clId="{74FAD0EE-46A6-458A-8AFE-0F422D7127B5}" dt="2024-02-08T15:29:21.362" v="415" actId="1076"/>
          <ac:spMkLst>
            <pc:docMk/>
            <pc:sldMk cId="3726841724" sldId="260"/>
            <ac:spMk id="2" creationId="{B23BB7AC-27F3-CF03-3166-02C5B3464AFF}"/>
          </ac:spMkLst>
        </pc:spChg>
        <pc:spChg chg="del">
          <ac:chgData name="Torie Ring" userId="f763f9c5-cc4a-4c7e-96e8-7a289aed0fe5" providerId="ADAL" clId="{74FAD0EE-46A6-458A-8AFE-0F422D7127B5}" dt="2024-02-08T15:29:44.912" v="419" actId="478"/>
          <ac:spMkLst>
            <pc:docMk/>
            <pc:sldMk cId="3726841724" sldId="260"/>
            <ac:spMk id="3" creationId="{D37784C9-F076-1DF5-7217-D1939F169B64}"/>
          </ac:spMkLst>
        </pc:spChg>
        <pc:spChg chg="del">
          <ac:chgData name="Torie Ring" userId="f763f9c5-cc4a-4c7e-96e8-7a289aed0fe5" providerId="ADAL" clId="{74FAD0EE-46A6-458A-8AFE-0F422D7127B5}" dt="2024-02-08T15:29:33.174" v="417"/>
          <ac:spMkLst>
            <pc:docMk/>
            <pc:sldMk cId="3726841724" sldId="260"/>
            <ac:spMk id="4" creationId="{1E0A2FD6-8601-83D9-2AB7-83AD41D77E87}"/>
          </ac:spMkLst>
        </pc:spChg>
        <pc:spChg chg="add mod">
          <ac:chgData name="Torie Ring" userId="f763f9c5-cc4a-4c7e-96e8-7a289aed0fe5" providerId="ADAL" clId="{74FAD0EE-46A6-458A-8AFE-0F422D7127B5}" dt="2024-02-08T16:16:44.517" v="478" actId="1035"/>
          <ac:spMkLst>
            <pc:docMk/>
            <pc:sldMk cId="3726841724" sldId="260"/>
            <ac:spMk id="8" creationId="{55FA858D-97FE-B10D-EAAB-0580161BB412}"/>
          </ac:spMkLst>
        </pc:spChg>
        <pc:spChg chg="add mod">
          <ac:chgData name="Torie Ring" userId="f763f9c5-cc4a-4c7e-96e8-7a289aed0fe5" providerId="ADAL" clId="{74FAD0EE-46A6-458A-8AFE-0F422D7127B5}" dt="2024-02-08T16:16:44.517" v="478" actId="1035"/>
          <ac:spMkLst>
            <pc:docMk/>
            <pc:sldMk cId="3726841724" sldId="260"/>
            <ac:spMk id="10" creationId="{FF4B0EBF-166E-813B-D83F-40FF58336E10}"/>
          </ac:spMkLst>
        </pc:spChg>
        <pc:picChg chg="add mod">
          <ac:chgData name="Torie Ring" userId="f763f9c5-cc4a-4c7e-96e8-7a289aed0fe5" providerId="ADAL" clId="{74FAD0EE-46A6-458A-8AFE-0F422D7127B5}" dt="2024-02-08T16:16:44.517" v="478" actId="1035"/>
          <ac:picMkLst>
            <pc:docMk/>
            <pc:sldMk cId="3726841724" sldId="260"/>
            <ac:picMk id="9" creationId="{73EC7D2A-0444-6EEB-A214-C733391BF7AD}"/>
          </ac:picMkLst>
        </pc:picChg>
        <pc:cxnChg chg="add mod">
          <ac:chgData name="Torie Ring" userId="f763f9c5-cc4a-4c7e-96e8-7a289aed0fe5" providerId="ADAL" clId="{74FAD0EE-46A6-458A-8AFE-0F422D7127B5}" dt="2024-02-08T15:29:24.888" v="416" actId="1076"/>
          <ac:cxnSpMkLst>
            <pc:docMk/>
            <pc:sldMk cId="3726841724" sldId="260"/>
            <ac:cxnSpMk id="7" creationId="{A831FD7A-EDE5-AB00-3E99-6E34CD6DB1D2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19:44.450" v="512" actId="403"/>
        <pc:sldMkLst>
          <pc:docMk/>
          <pc:sldMk cId="2573209454" sldId="261"/>
        </pc:sldMkLst>
        <pc:spChg chg="mod">
          <ac:chgData name="Torie Ring" userId="f763f9c5-cc4a-4c7e-96e8-7a289aed0fe5" providerId="ADAL" clId="{74FAD0EE-46A6-458A-8AFE-0F422D7127B5}" dt="2024-02-08T16:17:16.366" v="487" actId="1076"/>
          <ac:spMkLst>
            <pc:docMk/>
            <pc:sldMk cId="2573209454" sldId="261"/>
            <ac:spMk id="2" creationId="{C8BA9911-86CF-8B8F-E01D-2E9CDBDDAA1E}"/>
          </ac:spMkLst>
        </pc:spChg>
        <pc:spChg chg="del">
          <ac:chgData name="Torie Ring" userId="f763f9c5-cc4a-4c7e-96e8-7a289aed0fe5" providerId="ADAL" clId="{74FAD0EE-46A6-458A-8AFE-0F422D7127B5}" dt="2024-02-08T16:17:50.541" v="503" actId="478"/>
          <ac:spMkLst>
            <pc:docMk/>
            <pc:sldMk cId="2573209454" sldId="261"/>
            <ac:spMk id="3" creationId="{AFCDC46B-F14A-2607-A3C1-46A4F8C25D0F}"/>
          </ac:spMkLst>
        </pc:spChg>
        <pc:spChg chg="mod">
          <ac:chgData name="Torie Ring" userId="f763f9c5-cc4a-4c7e-96e8-7a289aed0fe5" providerId="ADAL" clId="{74FAD0EE-46A6-458A-8AFE-0F422D7127B5}" dt="2024-02-08T16:19:44.450" v="512" actId="403"/>
          <ac:spMkLst>
            <pc:docMk/>
            <pc:sldMk cId="2573209454" sldId="261"/>
            <ac:spMk id="4" creationId="{81D92257-85C2-1A7F-E4D9-FC7E82B9E3AB}"/>
          </ac:spMkLst>
        </pc:spChg>
        <pc:picChg chg="add mod modCrop">
          <ac:chgData name="Torie Ring" userId="f763f9c5-cc4a-4c7e-96e8-7a289aed0fe5" providerId="ADAL" clId="{74FAD0EE-46A6-458A-8AFE-0F422D7127B5}" dt="2024-02-08T16:19:39.709" v="510" actId="1076"/>
          <ac:picMkLst>
            <pc:docMk/>
            <pc:sldMk cId="2573209454" sldId="261"/>
            <ac:picMk id="8" creationId="{E95D95BB-861F-D6DE-4C3A-D26147E3ADD8}"/>
          </ac:picMkLst>
        </pc:picChg>
        <pc:cxnChg chg="add mod">
          <ac:chgData name="Torie Ring" userId="f763f9c5-cc4a-4c7e-96e8-7a289aed0fe5" providerId="ADAL" clId="{74FAD0EE-46A6-458A-8AFE-0F422D7127B5}" dt="2024-02-08T16:17:19.158" v="492" actId="1036"/>
          <ac:cxnSpMkLst>
            <pc:docMk/>
            <pc:sldMk cId="2573209454" sldId="261"/>
            <ac:cxnSpMk id="7" creationId="{99345F7D-F4C9-888F-AF63-10151C8A8D9A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22:50.607" v="556" actId="1076"/>
        <pc:sldMkLst>
          <pc:docMk/>
          <pc:sldMk cId="1893339685" sldId="262"/>
        </pc:sldMkLst>
        <pc:spChg chg="mod">
          <ac:chgData name="Torie Ring" userId="f763f9c5-cc4a-4c7e-96e8-7a289aed0fe5" providerId="ADAL" clId="{74FAD0EE-46A6-458A-8AFE-0F422D7127B5}" dt="2024-02-08T16:20:11.807" v="520" actId="1035"/>
          <ac:spMkLst>
            <pc:docMk/>
            <pc:sldMk cId="1893339685" sldId="262"/>
            <ac:spMk id="2" creationId="{2CDEF900-2BC6-C8D0-7C82-855315E50859}"/>
          </ac:spMkLst>
        </pc:spChg>
        <pc:spChg chg="del">
          <ac:chgData name="Torie Ring" userId="f763f9c5-cc4a-4c7e-96e8-7a289aed0fe5" providerId="ADAL" clId="{74FAD0EE-46A6-458A-8AFE-0F422D7127B5}" dt="2024-02-08T16:20:17.077" v="522" actId="478"/>
          <ac:spMkLst>
            <pc:docMk/>
            <pc:sldMk cId="1893339685" sldId="262"/>
            <ac:spMk id="3" creationId="{33B2FA1F-9C69-44B3-3600-2E224D9BD447}"/>
          </ac:spMkLst>
        </pc:spChg>
        <pc:spChg chg="del">
          <ac:chgData name="Torie Ring" userId="f763f9c5-cc4a-4c7e-96e8-7a289aed0fe5" providerId="ADAL" clId="{74FAD0EE-46A6-458A-8AFE-0F422D7127B5}" dt="2024-02-08T16:21:16.287" v="527"/>
          <ac:spMkLst>
            <pc:docMk/>
            <pc:sldMk cId="1893339685" sldId="262"/>
            <ac:spMk id="4" creationId="{FAF514BD-CD0B-E494-17A0-8B4C24EC9C42}"/>
          </ac:spMkLst>
        </pc:spChg>
        <pc:spChg chg="add mod">
          <ac:chgData name="Torie Ring" userId="f763f9c5-cc4a-4c7e-96e8-7a289aed0fe5" providerId="ADAL" clId="{74FAD0EE-46A6-458A-8AFE-0F422D7127B5}" dt="2024-02-08T16:22:07.957" v="540" actId="1076"/>
          <ac:spMkLst>
            <pc:docMk/>
            <pc:sldMk cId="1893339685" sldId="262"/>
            <ac:spMk id="8" creationId="{37D27715-A876-25B3-EDDA-D39C5E88A0B0}"/>
          </ac:spMkLst>
        </pc:spChg>
        <pc:picChg chg="add mod">
          <ac:chgData name="Torie Ring" userId="f763f9c5-cc4a-4c7e-96e8-7a289aed0fe5" providerId="ADAL" clId="{74FAD0EE-46A6-458A-8AFE-0F422D7127B5}" dt="2024-02-08T16:22:50.607" v="556" actId="1076"/>
          <ac:picMkLst>
            <pc:docMk/>
            <pc:sldMk cId="1893339685" sldId="262"/>
            <ac:picMk id="9" creationId="{ACE3A89D-97CB-77E8-43B7-578E6BE3DE87}"/>
          </ac:picMkLst>
        </pc:picChg>
        <pc:picChg chg="add del mod">
          <ac:chgData name="Torie Ring" userId="f763f9c5-cc4a-4c7e-96e8-7a289aed0fe5" providerId="ADAL" clId="{74FAD0EE-46A6-458A-8AFE-0F422D7127B5}" dt="2024-02-08T16:21:34.497" v="530" actId="478"/>
          <ac:picMkLst>
            <pc:docMk/>
            <pc:sldMk cId="1893339685" sldId="262"/>
            <ac:picMk id="5122" creationId="{79457A79-3972-8246-E994-620D39B5BB92}"/>
          </ac:picMkLst>
        </pc:picChg>
        <pc:picChg chg="add mod">
          <ac:chgData name="Torie Ring" userId="f763f9c5-cc4a-4c7e-96e8-7a289aed0fe5" providerId="ADAL" clId="{74FAD0EE-46A6-458A-8AFE-0F422D7127B5}" dt="2024-02-08T16:22:49.307" v="555" actId="1076"/>
          <ac:picMkLst>
            <pc:docMk/>
            <pc:sldMk cId="1893339685" sldId="262"/>
            <ac:picMk id="5124" creationId="{B1FE84C4-DE66-60EC-CA77-95226A864459}"/>
          </ac:picMkLst>
        </pc:picChg>
        <pc:picChg chg="add mod">
          <ac:chgData name="Torie Ring" userId="f763f9c5-cc4a-4c7e-96e8-7a289aed0fe5" providerId="ADAL" clId="{74FAD0EE-46A6-458A-8AFE-0F422D7127B5}" dt="2024-02-08T16:22:47.033" v="554" actId="1076"/>
          <ac:picMkLst>
            <pc:docMk/>
            <pc:sldMk cId="1893339685" sldId="262"/>
            <ac:picMk id="5126" creationId="{6191F03B-7784-03A9-0000-1DC390CB93A0}"/>
          </ac:picMkLst>
        </pc:picChg>
        <pc:cxnChg chg="add mod">
          <ac:chgData name="Torie Ring" userId="f763f9c5-cc4a-4c7e-96e8-7a289aed0fe5" providerId="ADAL" clId="{74FAD0EE-46A6-458A-8AFE-0F422D7127B5}" dt="2024-02-08T16:20:13.787" v="521"/>
          <ac:cxnSpMkLst>
            <pc:docMk/>
            <pc:sldMk cId="1893339685" sldId="262"/>
            <ac:cxnSpMk id="7" creationId="{98269002-77C5-717F-5854-CCD10DDFDB02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32:23.101" v="713" actId="1076"/>
        <pc:sldMkLst>
          <pc:docMk/>
          <pc:sldMk cId="3355425838" sldId="263"/>
        </pc:sldMkLst>
        <pc:spChg chg="mod">
          <ac:chgData name="Torie Ring" userId="f763f9c5-cc4a-4c7e-96e8-7a289aed0fe5" providerId="ADAL" clId="{74FAD0EE-46A6-458A-8AFE-0F422D7127B5}" dt="2024-02-08T16:23:26.757" v="565" actId="1035"/>
          <ac:spMkLst>
            <pc:docMk/>
            <pc:sldMk cId="3355425838" sldId="263"/>
            <ac:spMk id="2" creationId="{E897AE58-F5F0-2210-DB99-8FE3BCF2EEA6}"/>
          </ac:spMkLst>
        </pc:spChg>
        <pc:spChg chg="del mod">
          <ac:chgData name="Torie Ring" userId="f763f9c5-cc4a-4c7e-96e8-7a289aed0fe5" providerId="ADAL" clId="{74FAD0EE-46A6-458A-8AFE-0F422D7127B5}" dt="2024-02-08T16:24:01.581" v="569" actId="478"/>
          <ac:spMkLst>
            <pc:docMk/>
            <pc:sldMk cId="3355425838" sldId="263"/>
            <ac:spMk id="3" creationId="{84E9152A-DCD4-28DE-DA99-63544B8D34F0}"/>
          </ac:spMkLst>
        </pc:spChg>
        <pc:spChg chg="mod">
          <ac:chgData name="Torie Ring" userId="f763f9c5-cc4a-4c7e-96e8-7a289aed0fe5" providerId="ADAL" clId="{74FAD0EE-46A6-458A-8AFE-0F422D7127B5}" dt="2024-02-08T16:28:12.024" v="642" actId="1076"/>
          <ac:spMkLst>
            <pc:docMk/>
            <pc:sldMk cId="3355425838" sldId="263"/>
            <ac:spMk id="4" creationId="{A65BA815-D766-2A53-623D-FF69B54DB022}"/>
          </ac:spMkLst>
        </pc:spChg>
        <pc:spChg chg="add del">
          <ac:chgData name="Torie Ring" userId="f763f9c5-cc4a-4c7e-96e8-7a289aed0fe5" providerId="ADAL" clId="{74FAD0EE-46A6-458A-8AFE-0F422D7127B5}" dt="2024-02-08T16:24:55.227" v="587" actId="22"/>
          <ac:spMkLst>
            <pc:docMk/>
            <pc:sldMk cId="3355425838" sldId="263"/>
            <ac:spMk id="9" creationId="{83590223-E6C2-07B4-00DC-47594125BCF7}"/>
          </ac:spMkLst>
        </pc:spChg>
        <pc:spChg chg="add mod">
          <ac:chgData name="Torie Ring" userId="f763f9c5-cc4a-4c7e-96e8-7a289aed0fe5" providerId="ADAL" clId="{74FAD0EE-46A6-458A-8AFE-0F422D7127B5}" dt="2024-02-08T16:31:51.317" v="707" actId="14100"/>
          <ac:spMkLst>
            <pc:docMk/>
            <pc:sldMk cId="3355425838" sldId="263"/>
            <ac:spMk id="11" creationId="{DC2E7A93-4EB6-8603-E093-31E2F914B689}"/>
          </ac:spMkLst>
        </pc:spChg>
        <pc:spChg chg="add mod">
          <ac:chgData name="Torie Ring" userId="f763f9c5-cc4a-4c7e-96e8-7a289aed0fe5" providerId="ADAL" clId="{74FAD0EE-46A6-458A-8AFE-0F422D7127B5}" dt="2024-02-08T16:30:30.679" v="683" actId="1076"/>
          <ac:spMkLst>
            <pc:docMk/>
            <pc:sldMk cId="3355425838" sldId="263"/>
            <ac:spMk id="13" creationId="{63518ED1-5250-BB46-A3AD-F1E352C8C418}"/>
          </ac:spMkLst>
        </pc:spChg>
        <pc:spChg chg="add mod">
          <ac:chgData name="Torie Ring" userId="f763f9c5-cc4a-4c7e-96e8-7a289aed0fe5" providerId="ADAL" clId="{74FAD0EE-46A6-458A-8AFE-0F422D7127B5}" dt="2024-02-08T16:28:46.600" v="645" actId="1076"/>
          <ac:spMkLst>
            <pc:docMk/>
            <pc:sldMk cId="3355425838" sldId="263"/>
            <ac:spMk id="15" creationId="{80C4444C-3A99-DF21-B55C-F4F3F5337BEB}"/>
          </ac:spMkLst>
        </pc:spChg>
        <pc:spChg chg="add mod">
          <ac:chgData name="Torie Ring" userId="f763f9c5-cc4a-4c7e-96e8-7a289aed0fe5" providerId="ADAL" clId="{74FAD0EE-46A6-458A-8AFE-0F422D7127B5}" dt="2024-02-08T16:30:40.112" v="691" actId="1036"/>
          <ac:spMkLst>
            <pc:docMk/>
            <pc:sldMk cId="3355425838" sldId="263"/>
            <ac:spMk id="17" creationId="{AC314732-398A-DB34-DA04-76BD86AA6292}"/>
          </ac:spMkLst>
        </pc:spChg>
        <pc:spChg chg="add mod">
          <ac:chgData name="Torie Ring" userId="f763f9c5-cc4a-4c7e-96e8-7a289aed0fe5" providerId="ADAL" clId="{74FAD0EE-46A6-458A-8AFE-0F422D7127B5}" dt="2024-02-08T16:32:23.101" v="713" actId="1076"/>
          <ac:spMkLst>
            <pc:docMk/>
            <pc:sldMk cId="3355425838" sldId="263"/>
            <ac:spMk id="19" creationId="{90EFFA9F-F97C-32C6-6DE5-1370007D455F}"/>
          </ac:spMkLst>
        </pc:spChg>
        <pc:picChg chg="add del mod">
          <ac:chgData name="Torie Ring" userId="f763f9c5-cc4a-4c7e-96e8-7a289aed0fe5" providerId="ADAL" clId="{74FAD0EE-46A6-458A-8AFE-0F422D7127B5}" dt="2024-02-08T16:29:10.558" v="650" actId="478"/>
          <ac:picMkLst>
            <pc:docMk/>
            <pc:sldMk cId="3355425838" sldId="263"/>
            <ac:picMk id="16" creationId="{05E5CE81-45CA-4009-7C27-1B7EC3CA3222}"/>
          </ac:picMkLst>
        </pc:picChg>
        <pc:cxnChg chg="add mod">
          <ac:chgData name="Torie Ring" userId="f763f9c5-cc4a-4c7e-96e8-7a289aed0fe5" providerId="ADAL" clId="{74FAD0EE-46A6-458A-8AFE-0F422D7127B5}" dt="2024-02-08T16:23:23.632" v="561"/>
          <ac:cxnSpMkLst>
            <pc:docMk/>
            <pc:sldMk cId="3355425838" sldId="263"/>
            <ac:cxnSpMk id="7" creationId="{5497B5D7-0FB9-E39C-6A17-3F79F0E13926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39:05.062" v="820" actId="1076"/>
        <pc:sldMkLst>
          <pc:docMk/>
          <pc:sldMk cId="960870555" sldId="264"/>
        </pc:sldMkLst>
        <pc:spChg chg="mod">
          <ac:chgData name="Torie Ring" userId="f763f9c5-cc4a-4c7e-96e8-7a289aed0fe5" providerId="ADAL" clId="{74FAD0EE-46A6-458A-8AFE-0F422D7127B5}" dt="2024-02-08T16:37:57.865" v="799" actId="113"/>
          <ac:spMkLst>
            <pc:docMk/>
            <pc:sldMk cId="960870555" sldId="264"/>
            <ac:spMk id="2" creationId="{03AA542F-DAAC-A2ED-F06C-6F914BD5EF6B}"/>
          </ac:spMkLst>
        </pc:spChg>
        <pc:spChg chg="del">
          <ac:chgData name="Torie Ring" userId="f763f9c5-cc4a-4c7e-96e8-7a289aed0fe5" providerId="ADAL" clId="{74FAD0EE-46A6-458A-8AFE-0F422D7127B5}" dt="2024-02-08T16:38:34.988" v="815" actId="478"/>
          <ac:spMkLst>
            <pc:docMk/>
            <pc:sldMk cId="960870555" sldId="264"/>
            <ac:spMk id="3" creationId="{0233A074-63B3-AA88-E3BF-5430589D166F}"/>
          </ac:spMkLst>
        </pc:spChg>
        <pc:spChg chg="mod">
          <ac:chgData name="Torie Ring" userId="f763f9c5-cc4a-4c7e-96e8-7a289aed0fe5" providerId="ADAL" clId="{74FAD0EE-46A6-458A-8AFE-0F422D7127B5}" dt="2024-02-08T16:39:05.062" v="820" actId="1076"/>
          <ac:spMkLst>
            <pc:docMk/>
            <pc:sldMk cId="960870555" sldId="264"/>
            <ac:spMk id="4" creationId="{FB8ACB52-2957-00B7-EFA9-9DFAC5D1BAB4}"/>
          </ac:spMkLst>
        </pc:spChg>
        <pc:picChg chg="add mod">
          <ac:chgData name="Torie Ring" userId="f763f9c5-cc4a-4c7e-96e8-7a289aed0fe5" providerId="ADAL" clId="{74FAD0EE-46A6-458A-8AFE-0F422D7127B5}" dt="2024-02-08T16:39:02.666" v="819" actId="1076"/>
          <ac:picMkLst>
            <pc:docMk/>
            <pc:sldMk cId="960870555" sldId="264"/>
            <ac:picMk id="8" creationId="{0C9F75FB-6D7F-1FCD-7C7C-1944DE5BAD9C}"/>
          </ac:picMkLst>
        </pc:picChg>
        <pc:cxnChg chg="add mod">
          <ac:chgData name="Torie Ring" userId="f763f9c5-cc4a-4c7e-96e8-7a289aed0fe5" providerId="ADAL" clId="{74FAD0EE-46A6-458A-8AFE-0F422D7127B5}" dt="2024-02-08T16:38:03.921" v="800"/>
          <ac:cxnSpMkLst>
            <pc:docMk/>
            <pc:sldMk cId="960870555" sldId="264"/>
            <ac:cxnSpMk id="7" creationId="{7C42CB5B-B31F-CE29-8E28-7994F0385BE2}"/>
          </ac:cxnSpMkLst>
        </pc:cxnChg>
      </pc:sldChg>
      <pc:sldChg chg="delSp modSp add mod">
        <pc:chgData name="Torie Ring" userId="f763f9c5-cc4a-4c7e-96e8-7a289aed0fe5" providerId="ADAL" clId="{74FAD0EE-46A6-458A-8AFE-0F422D7127B5}" dt="2024-02-08T16:36:01.391" v="771" actId="1076"/>
        <pc:sldMkLst>
          <pc:docMk/>
          <pc:sldMk cId="18624148" sldId="265"/>
        </pc:sldMkLst>
        <pc:spChg chg="mod">
          <ac:chgData name="Torie Ring" userId="f763f9c5-cc4a-4c7e-96e8-7a289aed0fe5" providerId="ADAL" clId="{74FAD0EE-46A6-458A-8AFE-0F422D7127B5}" dt="2024-02-08T16:36:01.391" v="771" actId="1076"/>
          <ac:spMkLst>
            <pc:docMk/>
            <pc:sldMk cId="18624148" sldId="265"/>
            <ac:spMk id="4" creationId="{461649D2-861A-0914-7781-30C0EB9CC317}"/>
          </ac:spMkLst>
        </pc:spChg>
        <pc:spChg chg="mod">
          <ac:chgData name="Torie Ring" userId="f763f9c5-cc4a-4c7e-96e8-7a289aed0fe5" providerId="ADAL" clId="{74FAD0EE-46A6-458A-8AFE-0F422D7127B5}" dt="2024-02-08T16:35:56.020" v="769" actId="1076"/>
          <ac:spMkLst>
            <pc:docMk/>
            <pc:sldMk cId="18624148" sldId="265"/>
            <ac:spMk id="11" creationId="{9DC1ACB0-DFF9-FBA9-46C1-9FC427B10399}"/>
          </ac:spMkLst>
        </pc:spChg>
        <pc:spChg chg="del">
          <ac:chgData name="Torie Ring" userId="f763f9c5-cc4a-4c7e-96e8-7a289aed0fe5" providerId="ADAL" clId="{74FAD0EE-46A6-458A-8AFE-0F422D7127B5}" dt="2024-02-08T16:33:08.018" v="735" actId="478"/>
          <ac:spMkLst>
            <pc:docMk/>
            <pc:sldMk cId="18624148" sldId="265"/>
            <ac:spMk id="13" creationId="{68E52F50-E62B-8BAC-4434-5FCF7C622B13}"/>
          </ac:spMkLst>
        </pc:spChg>
        <pc:spChg chg="mod">
          <ac:chgData name="Torie Ring" userId="f763f9c5-cc4a-4c7e-96e8-7a289aed0fe5" providerId="ADAL" clId="{74FAD0EE-46A6-458A-8AFE-0F422D7127B5}" dt="2024-02-08T16:35:58.110" v="770" actId="1076"/>
          <ac:spMkLst>
            <pc:docMk/>
            <pc:sldMk cId="18624148" sldId="265"/>
            <ac:spMk id="15" creationId="{B5A863E8-C691-CFED-1778-D041378A8589}"/>
          </ac:spMkLst>
        </pc:spChg>
        <pc:spChg chg="del">
          <ac:chgData name="Torie Ring" userId="f763f9c5-cc4a-4c7e-96e8-7a289aed0fe5" providerId="ADAL" clId="{74FAD0EE-46A6-458A-8AFE-0F422D7127B5}" dt="2024-02-08T16:33:10.167" v="736" actId="478"/>
          <ac:spMkLst>
            <pc:docMk/>
            <pc:sldMk cId="18624148" sldId="265"/>
            <ac:spMk id="17" creationId="{D622FA85-F5E2-932E-F892-BDFC5E045802}"/>
          </ac:spMkLst>
        </pc:spChg>
        <pc:spChg chg="mod">
          <ac:chgData name="Torie Ring" userId="f763f9c5-cc4a-4c7e-96e8-7a289aed0fe5" providerId="ADAL" clId="{74FAD0EE-46A6-458A-8AFE-0F422D7127B5}" dt="2024-02-08T16:35:41.617" v="767" actId="1076"/>
          <ac:spMkLst>
            <pc:docMk/>
            <pc:sldMk cId="18624148" sldId="265"/>
            <ac:spMk id="19" creationId="{4B40BB0C-DE4C-B10A-A1FD-B037A83B65D2}"/>
          </ac:spMkLst>
        </pc:spChg>
      </pc:sldChg>
      <pc:sldChg chg="addSp delSp modSp new mod">
        <pc:chgData name="Torie Ring" userId="f763f9c5-cc4a-4c7e-96e8-7a289aed0fe5" providerId="ADAL" clId="{74FAD0EE-46A6-458A-8AFE-0F422D7127B5}" dt="2024-02-08T16:37:35.797" v="796" actId="1076"/>
        <pc:sldMkLst>
          <pc:docMk/>
          <pc:sldMk cId="620351555" sldId="266"/>
        </pc:sldMkLst>
        <pc:spChg chg="mod">
          <ac:chgData name="Torie Ring" userId="f763f9c5-cc4a-4c7e-96e8-7a289aed0fe5" providerId="ADAL" clId="{74FAD0EE-46A6-458A-8AFE-0F422D7127B5}" dt="2024-02-08T16:36:27.166" v="775" actId="113"/>
          <ac:spMkLst>
            <pc:docMk/>
            <pc:sldMk cId="620351555" sldId="266"/>
            <ac:spMk id="2" creationId="{8DD27683-B765-BB96-F013-9033622F3E52}"/>
          </ac:spMkLst>
        </pc:spChg>
        <pc:spChg chg="del">
          <ac:chgData name="Torie Ring" userId="f763f9c5-cc4a-4c7e-96e8-7a289aed0fe5" providerId="ADAL" clId="{74FAD0EE-46A6-458A-8AFE-0F422D7127B5}" dt="2024-02-08T16:36:41.946" v="781" actId="478"/>
          <ac:spMkLst>
            <pc:docMk/>
            <pc:sldMk cId="620351555" sldId="266"/>
            <ac:spMk id="3" creationId="{2E74E299-A52B-6EA5-A2BC-B8748469E09D}"/>
          </ac:spMkLst>
        </pc:spChg>
        <pc:spChg chg="mod">
          <ac:chgData name="Torie Ring" userId="f763f9c5-cc4a-4c7e-96e8-7a289aed0fe5" providerId="ADAL" clId="{74FAD0EE-46A6-458A-8AFE-0F422D7127B5}" dt="2024-02-08T16:37:35.797" v="796" actId="1076"/>
          <ac:spMkLst>
            <pc:docMk/>
            <pc:sldMk cId="620351555" sldId="266"/>
            <ac:spMk id="4" creationId="{6AE14662-2641-C7E4-1770-D067FB763F2B}"/>
          </ac:spMkLst>
        </pc:spChg>
        <pc:picChg chg="add mod">
          <ac:chgData name="Torie Ring" userId="f763f9c5-cc4a-4c7e-96e8-7a289aed0fe5" providerId="ADAL" clId="{74FAD0EE-46A6-458A-8AFE-0F422D7127B5}" dt="2024-02-08T16:37:29.974" v="793" actId="1076"/>
          <ac:picMkLst>
            <pc:docMk/>
            <pc:sldMk cId="620351555" sldId="266"/>
            <ac:picMk id="8" creationId="{C22AFA7C-DBF1-5F77-38A9-D966D460274A}"/>
          </ac:picMkLst>
        </pc:picChg>
        <pc:cxnChg chg="add mod">
          <ac:chgData name="Torie Ring" userId="f763f9c5-cc4a-4c7e-96e8-7a289aed0fe5" providerId="ADAL" clId="{74FAD0EE-46A6-458A-8AFE-0F422D7127B5}" dt="2024-02-08T16:36:39.688" v="780" actId="1035"/>
          <ac:cxnSpMkLst>
            <pc:docMk/>
            <pc:sldMk cId="620351555" sldId="266"/>
            <ac:cxnSpMk id="7" creationId="{7150E3C1-F3A9-E76B-FB4F-A82013E958CA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40:49.796" v="849" actId="113"/>
        <pc:sldMkLst>
          <pc:docMk/>
          <pc:sldMk cId="3862459450" sldId="267"/>
        </pc:sldMkLst>
        <pc:spChg chg="mod">
          <ac:chgData name="Torie Ring" userId="f763f9c5-cc4a-4c7e-96e8-7a289aed0fe5" providerId="ADAL" clId="{74FAD0EE-46A6-458A-8AFE-0F422D7127B5}" dt="2024-02-08T16:40:49.796" v="849" actId="113"/>
          <ac:spMkLst>
            <pc:docMk/>
            <pc:sldMk cId="3862459450" sldId="267"/>
            <ac:spMk id="2" creationId="{BB0C9B3B-55F4-8F38-1222-5764E3658CC4}"/>
          </ac:spMkLst>
        </pc:spChg>
        <pc:spChg chg="mod">
          <ac:chgData name="Torie Ring" userId="f763f9c5-cc4a-4c7e-96e8-7a289aed0fe5" providerId="ADAL" clId="{74FAD0EE-46A6-458A-8AFE-0F422D7127B5}" dt="2024-02-08T16:40:31.943" v="843" actId="207"/>
          <ac:spMkLst>
            <pc:docMk/>
            <pc:sldMk cId="3862459450" sldId="267"/>
            <ac:spMk id="3" creationId="{2CA46707-4D16-9D1A-BADB-9DB5C0D60576}"/>
          </ac:spMkLst>
        </pc:spChg>
        <pc:spChg chg="del">
          <ac:chgData name="Torie Ring" userId="f763f9c5-cc4a-4c7e-96e8-7a289aed0fe5" providerId="ADAL" clId="{74FAD0EE-46A6-458A-8AFE-0F422D7127B5}" dt="2024-02-08T16:39:29.358" v="824" actId="478"/>
          <ac:spMkLst>
            <pc:docMk/>
            <pc:sldMk cId="3862459450" sldId="267"/>
            <ac:spMk id="4" creationId="{D081FCF4-1B70-E91C-92DA-5222B54D5CA7}"/>
          </ac:spMkLst>
        </pc:spChg>
        <pc:spChg chg="add mod">
          <ac:chgData name="Torie Ring" userId="f763f9c5-cc4a-4c7e-96e8-7a289aed0fe5" providerId="ADAL" clId="{74FAD0EE-46A6-458A-8AFE-0F422D7127B5}" dt="2024-02-08T16:40:45.434" v="848" actId="1076"/>
          <ac:spMkLst>
            <pc:docMk/>
            <pc:sldMk cId="3862459450" sldId="267"/>
            <ac:spMk id="9" creationId="{809AEE29-7F80-7237-54B5-CD801DB28370}"/>
          </ac:spMkLst>
        </pc:spChg>
        <pc:cxnChg chg="add mod">
          <ac:chgData name="Torie Ring" userId="f763f9c5-cc4a-4c7e-96e8-7a289aed0fe5" providerId="ADAL" clId="{74FAD0EE-46A6-458A-8AFE-0F422D7127B5}" dt="2024-02-08T16:40:03.018" v="835"/>
          <ac:cxnSpMkLst>
            <pc:docMk/>
            <pc:sldMk cId="3862459450" sldId="267"/>
            <ac:cxnSpMk id="7" creationId="{C1C4838E-FDF2-EE29-2864-E3EBE3D448BC}"/>
          </ac:cxnSpMkLst>
        </pc:cxnChg>
      </pc:sldChg>
      <pc:sldChg chg="addSp modSp new mod">
        <pc:chgData name="Torie Ring" userId="f763f9c5-cc4a-4c7e-96e8-7a289aed0fe5" providerId="ADAL" clId="{74FAD0EE-46A6-458A-8AFE-0F422D7127B5}" dt="2024-02-08T16:45:57.103" v="874" actId="1076"/>
        <pc:sldMkLst>
          <pc:docMk/>
          <pc:sldMk cId="2536309735" sldId="268"/>
        </pc:sldMkLst>
        <pc:spChg chg="mod">
          <ac:chgData name="Torie Ring" userId="f763f9c5-cc4a-4c7e-96e8-7a289aed0fe5" providerId="ADAL" clId="{74FAD0EE-46A6-458A-8AFE-0F422D7127B5}" dt="2024-02-08T16:42:36.908" v="853" actId="113"/>
          <ac:spMkLst>
            <pc:docMk/>
            <pc:sldMk cId="2536309735" sldId="268"/>
            <ac:spMk id="2" creationId="{D19795B5-AD8D-A533-96E9-0B4A0E3AB2A6}"/>
          </ac:spMkLst>
        </pc:spChg>
        <pc:spChg chg="mod">
          <ac:chgData name="Torie Ring" userId="f763f9c5-cc4a-4c7e-96e8-7a289aed0fe5" providerId="ADAL" clId="{74FAD0EE-46A6-458A-8AFE-0F422D7127B5}" dt="2024-02-08T16:43:59.306" v="863" actId="1076"/>
          <ac:spMkLst>
            <pc:docMk/>
            <pc:sldMk cId="2536309735" sldId="268"/>
            <ac:spMk id="3" creationId="{7BBFD087-5641-57CB-A174-FB1D8494B45A}"/>
          </ac:spMkLst>
        </pc:spChg>
        <pc:spChg chg="mod">
          <ac:chgData name="Torie Ring" userId="f763f9c5-cc4a-4c7e-96e8-7a289aed0fe5" providerId="ADAL" clId="{74FAD0EE-46A6-458A-8AFE-0F422D7127B5}" dt="2024-02-08T16:44:27.722" v="871" actId="1076"/>
          <ac:spMkLst>
            <pc:docMk/>
            <pc:sldMk cId="2536309735" sldId="268"/>
            <ac:spMk id="4" creationId="{721E6531-EF32-7A08-D84E-A3FD5C9D1329}"/>
          </ac:spMkLst>
        </pc:spChg>
        <pc:picChg chg="add mod">
          <ac:chgData name="Torie Ring" userId="f763f9c5-cc4a-4c7e-96e8-7a289aed0fe5" providerId="ADAL" clId="{74FAD0EE-46A6-458A-8AFE-0F422D7127B5}" dt="2024-02-08T16:45:57.103" v="874" actId="1076"/>
          <ac:picMkLst>
            <pc:docMk/>
            <pc:sldMk cId="2536309735" sldId="268"/>
            <ac:picMk id="8194" creationId="{EA637424-2C12-FFC1-761C-FB48E867A7E5}"/>
          </ac:picMkLst>
        </pc:picChg>
        <pc:cxnChg chg="add mod">
          <ac:chgData name="Torie Ring" userId="f763f9c5-cc4a-4c7e-96e8-7a289aed0fe5" providerId="ADAL" clId="{74FAD0EE-46A6-458A-8AFE-0F422D7127B5}" dt="2024-02-08T16:42:42.688" v="854"/>
          <ac:cxnSpMkLst>
            <pc:docMk/>
            <pc:sldMk cId="2536309735" sldId="268"/>
            <ac:cxnSpMk id="7" creationId="{9C33B22A-CDC3-429D-B02E-6F9EEA9C4F6E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55:04.270" v="1042" actId="1076"/>
        <pc:sldMkLst>
          <pc:docMk/>
          <pc:sldMk cId="306929073" sldId="269"/>
        </pc:sldMkLst>
        <pc:spChg chg="mod">
          <ac:chgData name="Torie Ring" userId="f763f9c5-cc4a-4c7e-96e8-7a289aed0fe5" providerId="ADAL" clId="{74FAD0EE-46A6-458A-8AFE-0F422D7127B5}" dt="2024-02-08T16:46:34.668" v="884" actId="1035"/>
          <ac:spMkLst>
            <pc:docMk/>
            <pc:sldMk cId="306929073" sldId="269"/>
            <ac:spMk id="2" creationId="{3E203BC8-FD85-6059-AEAF-2D7F88D0C974}"/>
          </ac:spMkLst>
        </pc:spChg>
        <pc:spChg chg="del">
          <ac:chgData name="Torie Ring" userId="f763f9c5-cc4a-4c7e-96e8-7a289aed0fe5" providerId="ADAL" clId="{74FAD0EE-46A6-458A-8AFE-0F422D7127B5}" dt="2024-02-08T16:46:38.718" v="885" actId="478"/>
          <ac:spMkLst>
            <pc:docMk/>
            <pc:sldMk cId="306929073" sldId="269"/>
            <ac:spMk id="3" creationId="{43E9E5FF-B9A4-59E9-2E59-7B81E2FB6BBC}"/>
          </ac:spMkLst>
        </pc:spChg>
        <pc:spChg chg="mod">
          <ac:chgData name="Torie Ring" userId="f763f9c5-cc4a-4c7e-96e8-7a289aed0fe5" providerId="ADAL" clId="{74FAD0EE-46A6-458A-8AFE-0F422D7127B5}" dt="2024-02-08T16:55:01.801" v="1041" actId="1076"/>
          <ac:spMkLst>
            <pc:docMk/>
            <pc:sldMk cId="306929073" sldId="269"/>
            <ac:spMk id="4" creationId="{8D8488D9-88A9-BC45-5EEE-5F43DC5AFEC9}"/>
          </ac:spMkLst>
        </pc:spChg>
        <pc:spChg chg="add mod">
          <ac:chgData name="Torie Ring" userId="f763f9c5-cc4a-4c7e-96e8-7a289aed0fe5" providerId="ADAL" clId="{74FAD0EE-46A6-458A-8AFE-0F422D7127B5}" dt="2024-02-08T16:55:04.270" v="1042" actId="1076"/>
          <ac:spMkLst>
            <pc:docMk/>
            <pc:sldMk cId="306929073" sldId="269"/>
            <ac:spMk id="9" creationId="{5D1470E5-1C3C-A226-20F7-F02A1CFB4E0B}"/>
          </ac:spMkLst>
        </pc:spChg>
        <pc:cxnChg chg="add mod">
          <ac:chgData name="Torie Ring" userId="f763f9c5-cc4a-4c7e-96e8-7a289aed0fe5" providerId="ADAL" clId="{74FAD0EE-46A6-458A-8AFE-0F422D7127B5}" dt="2024-02-08T16:46:31.543" v="879"/>
          <ac:cxnSpMkLst>
            <pc:docMk/>
            <pc:sldMk cId="306929073" sldId="269"/>
            <ac:cxnSpMk id="7" creationId="{7E2E1068-9ED3-4063-B3AA-BB4BEE95D560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48:28.084" v="926" actId="1076"/>
        <pc:sldMkLst>
          <pc:docMk/>
          <pc:sldMk cId="902354465" sldId="270"/>
        </pc:sldMkLst>
        <pc:spChg chg="mod">
          <ac:chgData name="Torie Ring" userId="f763f9c5-cc4a-4c7e-96e8-7a289aed0fe5" providerId="ADAL" clId="{74FAD0EE-46A6-458A-8AFE-0F422D7127B5}" dt="2024-02-08T16:47:36.345" v="904" actId="113"/>
          <ac:spMkLst>
            <pc:docMk/>
            <pc:sldMk cId="902354465" sldId="270"/>
            <ac:spMk id="2" creationId="{835BEB16-3297-B78A-DC29-4B1672EBE84E}"/>
          </ac:spMkLst>
        </pc:spChg>
        <pc:spChg chg="del">
          <ac:chgData name="Torie Ring" userId="f763f9c5-cc4a-4c7e-96e8-7a289aed0fe5" providerId="ADAL" clId="{74FAD0EE-46A6-458A-8AFE-0F422D7127B5}" dt="2024-02-08T16:47:44.663" v="906" actId="478"/>
          <ac:spMkLst>
            <pc:docMk/>
            <pc:sldMk cId="902354465" sldId="270"/>
            <ac:spMk id="3" creationId="{04BF5C7E-546F-EECE-299D-AB2AFDE3EE82}"/>
          </ac:spMkLst>
        </pc:spChg>
        <pc:spChg chg="mod">
          <ac:chgData name="Torie Ring" userId="f763f9c5-cc4a-4c7e-96e8-7a289aed0fe5" providerId="ADAL" clId="{74FAD0EE-46A6-458A-8AFE-0F422D7127B5}" dt="2024-02-08T16:48:19.908" v="924" actId="12"/>
          <ac:spMkLst>
            <pc:docMk/>
            <pc:sldMk cId="902354465" sldId="270"/>
            <ac:spMk id="4" creationId="{FAF96203-7EDB-8C57-7B34-11BFCC92A948}"/>
          </ac:spMkLst>
        </pc:spChg>
        <pc:picChg chg="add mod">
          <ac:chgData name="Torie Ring" userId="f763f9c5-cc4a-4c7e-96e8-7a289aed0fe5" providerId="ADAL" clId="{74FAD0EE-46A6-458A-8AFE-0F422D7127B5}" dt="2024-02-08T16:48:28.084" v="926" actId="1076"/>
          <ac:picMkLst>
            <pc:docMk/>
            <pc:sldMk cId="902354465" sldId="270"/>
            <ac:picMk id="8" creationId="{125A4B41-471F-5F5C-D7C6-B3D6B697EACD}"/>
          </ac:picMkLst>
        </pc:picChg>
        <pc:cxnChg chg="add mod">
          <ac:chgData name="Torie Ring" userId="f763f9c5-cc4a-4c7e-96e8-7a289aed0fe5" providerId="ADAL" clId="{74FAD0EE-46A6-458A-8AFE-0F422D7127B5}" dt="2024-02-08T16:47:41.668" v="905"/>
          <ac:cxnSpMkLst>
            <pc:docMk/>
            <pc:sldMk cId="902354465" sldId="270"/>
            <ac:cxnSpMk id="7" creationId="{47C7F3E9-3B3A-1F8E-A631-9DCD7E0F6B93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51:02.988" v="966" actId="1037"/>
        <pc:sldMkLst>
          <pc:docMk/>
          <pc:sldMk cId="3904233705" sldId="271"/>
        </pc:sldMkLst>
        <pc:spChg chg="mod">
          <ac:chgData name="Torie Ring" userId="f763f9c5-cc4a-4c7e-96e8-7a289aed0fe5" providerId="ADAL" clId="{74FAD0EE-46A6-458A-8AFE-0F422D7127B5}" dt="2024-02-08T16:48:58.778" v="935" actId="1035"/>
          <ac:spMkLst>
            <pc:docMk/>
            <pc:sldMk cId="3904233705" sldId="271"/>
            <ac:spMk id="2" creationId="{B121AC72-0E3D-EE8E-71F7-B288EDE1960C}"/>
          </ac:spMkLst>
        </pc:spChg>
        <pc:spChg chg="del">
          <ac:chgData name="Torie Ring" userId="f763f9c5-cc4a-4c7e-96e8-7a289aed0fe5" providerId="ADAL" clId="{74FAD0EE-46A6-458A-8AFE-0F422D7127B5}" dt="2024-02-08T16:49:09.078" v="937" actId="478"/>
          <ac:spMkLst>
            <pc:docMk/>
            <pc:sldMk cId="3904233705" sldId="271"/>
            <ac:spMk id="3" creationId="{8DF9799D-5DCD-303B-FAC2-3C44A8B77ED7}"/>
          </ac:spMkLst>
        </pc:spChg>
        <pc:spChg chg="mod">
          <ac:chgData name="Torie Ring" userId="f763f9c5-cc4a-4c7e-96e8-7a289aed0fe5" providerId="ADAL" clId="{74FAD0EE-46A6-458A-8AFE-0F422D7127B5}" dt="2024-02-08T16:51:02.988" v="966" actId="1037"/>
          <ac:spMkLst>
            <pc:docMk/>
            <pc:sldMk cId="3904233705" sldId="271"/>
            <ac:spMk id="4" creationId="{98C8987F-08FC-0FCE-BF06-0E6DAD3B2ED2}"/>
          </ac:spMkLst>
        </pc:spChg>
        <pc:spChg chg="add mod">
          <ac:chgData name="Torie Ring" userId="f763f9c5-cc4a-4c7e-96e8-7a289aed0fe5" providerId="ADAL" clId="{74FAD0EE-46A6-458A-8AFE-0F422D7127B5}" dt="2024-02-08T16:50:09.500" v="943" actId="207"/>
          <ac:spMkLst>
            <pc:docMk/>
            <pc:sldMk cId="3904233705" sldId="271"/>
            <ac:spMk id="9" creationId="{CAC51085-3C11-445E-EA03-911EEED563B9}"/>
          </ac:spMkLst>
        </pc:spChg>
        <pc:spChg chg="add mod">
          <ac:chgData name="Torie Ring" userId="f763f9c5-cc4a-4c7e-96e8-7a289aed0fe5" providerId="ADAL" clId="{74FAD0EE-46A6-458A-8AFE-0F422D7127B5}" dt="2024-02-08T16:50:32.642" v="951" actId="1076"/>
          <ac:spMkLst>
            <pc:docMk/>
            <pc:sldMk cId="3904233705" sldId="271"/>
            <ac:spMk id="10" creationId="{BC20F6AC-5CE6-77CA-6BBA-F2D380FF4D71}"/>
          </ac:spMkLst>
        </pc:spChg>
        <pc:spChg chg="add mod">
          <ac:chgData name="Torie Ring" userId="f763f9c5-cc4a-4c7e-96e8-7a289aed0fe5" providerId="ADAL" clId="{74FAD0EE-46A6-458A-8AFE-0F422D7127B5}" dt="2024-02-08T16:50:30.519" v="950" actId="1076"/>
          <ac:spMkLst>
            <pc:docMk/>
            <pc:sldMk cId="3904233705" sldId="271"/>
            <ac:spMk id="11" creationId="{24330161-57DC-DB46-966C-C88FA742DC01}"/>
          </ac:spMkLst>
        </pc:spChg>
        <pc:spChg chg="add mod">
          <ac:chgData name="Torie Ring" userId="f763f9c5-cc4a-4c7e-96e8-7a289aed0fe5" providerId="ADAL" clId="{74FAD0EE-46A6-458A-8AFE-0F422D7127B5}" dt="2024-02-08T16:50:26.808" v="949" actId="1076"/>
          <ac:spMkLst>
            <pc:docMk/>
            <pc:sldMk cId="3904233705" sldId="271"/>
            <ac:spMk id="12" creationId="{37581DC3-516C-542F-C9EB-6978B9037024}"/>
          </ac:spMkLst>
        </pc:spChg>
        <pc:picChg chg="add mod">
          <ac:chgData name="Torie Ring" userId="f763f9c5-cc4a-4c7e-96e8-7a289aed0fe5" providerId="ADAL" clId="{74FAD0EE-46A6-458A-8AFE-0F422D7127B5}" dt="2024-02-08T16:49:52.686" v="940" actId="1076"/>
          <ac:picMkLst>
            <pc:docMk/>
            <pc:sldMk cId="3904233705" sldId="271"/>
            <ac:picMk id="8" creationId="{08233D4F-A376-631C-9E6A-7B8E0426CDE7}"/>
          </ac:picMkLst>
        </pc:picChg>
        <pc:cxnChg chg="add mod">
          <ac:chgData name="Torie Ring" userId="f763f9c5-cc4a-4c7e-96e8-7a289aed0fe5" providerId="ADAL" clId="{74FAD0EE-46A6-458A-8AFE-0F422D7127B5}" dt="2024-02-08T16:48:55.618" v="931"/>
          <ac:cxnSpMkLst>
            <pc:docMk/>
            <pc:sldMk cId="3904233705" sldId="271"/>
            <ac:cxnSpMk id="7" creationId="{093B42E7-5500-829D-BC8A-C7AB67251621}"/>
          </ac:cxnSpMkLst>
        </pc:cxnChg>
      </pc:sldChg>
      <pc:sldChg chg="addSp delSp modSp new mod">
        <pc:chgData name="Torie Ring" userId="f763f9c5-cc4a-4c7e-96e8-7a289aed0fe5" providerId="ADAL" clId="{74FAD0EE-46A6-458A-8AFE-0F422D7127B5}" dt="2024-02-08T16:53:40.995" v="1003" actId="1076"/>
        <pc:sldMkLst>
          <pc:docMk/>
          <pc:sldMk cId="1537905692" sldId="272"/>
        </pc:sldMkLst>
        <pc:spChg chg="mod">
          <ac:chgData name="Torie Ring" userId="f763f9c5-cc4a-4c7e-96e8-7a289aed0fe5" providerId="ADAL" clId="{74FAD0EE-46A6-458A-8AFE-0F422D7127B5}" dt="2024-02-08T16:51:29.949" v="977" actId="1035"/>
          <ac:spMkLst>
            <pc:docMk/>
            <pc:sldMk cId="1537905692" sldId="272"/>
            <ac:spMk id="2" creationId="{1C65C339-99C3-3C59-8293-910C9829E389}"/>
          </ac:spMkLst>
        </pc:spChg>
        <pc:spChg chg="del">
          <ac:chgData name="Torie Ring" userId="f763f9c5-cc4a-4c7e-96e8-7a289aed0fe5" providerId="ADAL" clId="{74FAD0EE-46A6-458A-8AFE-0F422D7127B5}" dt="2024-02-08T16:52:14.298" v="992" actId="478"/>
          <ac:spMkLst>
            <pc:docMk/>
            <pc:sldMk cId="1537905692" sldId="272"/>
            <ac:spMk id="3" creationId="{5E15D18A-CA82-C8C5-D6E3-5E6E6EA9B028}"/>
          </ac:spMkLst>
        </pc:spChg>
        <pc:spChg chg="mod">
          <ac:chgData name="Torie Ring" userId="f763f9c5-cc4a-4c7e-96e8-7a289aed0fe5" providerId="ADAL" clId="{74FAD0EE-46A6-458A-8AFE-0F422D7127B5}" dt="2024-02-08T16:52:18.013" v="993" actId="1076"/>
          <ac:spMkLst>
            <pc:docMk/>
            <pc:sldMk cId="1537905692" sldId="272"/>
            <ac:spMk id="4" creationId="{CFFDDF3F-575C-C9DC-FD91-314C95546ABD}"/>
          </ac:spMkLst>
        </pc:spChg>
        <pc:spChg chg="add mod">
          <ac:chgData name="Torie Ring" userId="f763f9c5-cc4a-4c7e-96e8-7a289aed0fe5" providerId="ADAL" clId="{74FAD0EE-46A6-458A-8AFE-0F422D7127B5}" dt="2024-02-08T16:53:40.995" v="1003" actId="1076"/>
          <ac:spMkLst>
            <pc:docMk/>
            <pc:sldMk cId="1537905692" sldId="272"/>
            <ac:spMk id="8" creationId="{18BEC052-F0A0-325B-C043-D90758028916}"/>
          </ac:spMkLst>
        </pc:spChg>
        <pc:picChg chg="add mod">
          <ac:chgData name="Torie Ring" userId="f763f9c5-cc4a-4c7e-96e8-7a289aed0fe5" providerId="ADAL" clId="{74FAD0EE-46A6-458A-8AFE-0F422D7127B5}" dt="2024-02-08T16:53:20.008" v="998" actId="1076"/>
          <ac:picMkLst>
            <pc:docMk/>
            <pc:sldMk cId="1537905692" sldId="272"/>
            <ac:picMk id="10242" creationId="{7F0096F6-1349-D801-7243-7A3247A1F52F}"/>
          </ac:picMkLst>
        </pc:picChg>
        <pc:cxnChg chg="add mod">
          <ac:chgData name="Torie Ring" userId="f763f9c5-cc4a-4c7e-96e8-7a289aed0fe5" providerId="ADAL" clId="{74FAD0EE-46A6-458A-8AFE-0F422D7127B5}" dt="2024-02-08T16:51:26.713" v="971"/>
          <ac:cxnSpMkLst>
            <pc:docMk/>
            <pc:sldMk cId="1537905692" sldId="272"/>
            <ac:cxnSpMk id="7" creationId="{96BE4E92-0E1B-B714-0F2E-6604BE4B391C}"/>
          </ac:cxnSpMkLst>
        </pc:cxnChg>
      </pc:sldChg>
    </pc:docChg>
  </pc:docChgLst>
  <pc:docChgLst>
    <pc:chgData name="Katherine Kemp" userId="384c0935-5478-4e42-80ca-ac62e9329d46" providerId="ADAL" clId="{B38DF3B4-4407-417F-8F1E-EA73EDEE1843}"/>
    <pc:docChg chg="custSel addSld delSld modSld">
      <pc:chgData name="Katherine Kemp" userId="384c0935-5478-4e42-80ca-ac62e9329d46" providerId="ADAL" clId="{B38DF3B4-4407-417F-8F1E-EA73EDEE1843}" dt="2024-02-08T22:14:52.853" v="9"/>
      <pc:docMkLst>
        <pc:docMk/>
      </pc:docMkLst>
      <pc:sldChg chg="del">
        <pc:chgData name="Katherine Kemp" userId="384c0935-5478-4e42-80ca-ac62e9329d46" providerId="ADAL" clId="{B38DF3B4-4407-417F-8F1E-EA73EDEE1843}" dt="2024-02-08T21:56:00.393" v="2" actId="47"/>
        <pc:sldMkLst>
          <pc:docMk/>
          <pc:sldMk cId="2860388283" sldId="256"/>
        </pc:sldMkLst>
      </pc:sldChg>
      <pc:sldChg chg="delSp modSp mod">
        <pc:chgData name="Katherine Kemp" userId="384c0935-5478-4e42-80ca-ac62e9329d46" providerId="ADAL" clId="{B38DF3B4-4407-417F-8F1E-EA73EDEE1843}" dt="2024-02-08T21:56:17.849" v="5" actId="27636"/>
        <pc:sldMkLst>
          <pc:docMk/>
          <pc:sldMk cId="2842788935" sldId="257"/>
        </pc:sldMkLst>
        <pc:spChg chg="del">
          <ac:chgData name="Katherine Kemp" userId="384c0935-5478-4e42-80ca-ac62e9329d46" providerId="ADAL" clId="{B38DF3B4-4407-417F-8F1E-EA73EDEE1843}" dt="2024-02-08T21:56:12.234" v="3" actId="478"/>
          <ac:spMkLst>
            <pc:docMk/>
            <pc:sldMk cId="2842788935" sldId="257"/>
            <ac:spMk id="9" creationId="{C5CE941C-3BDF-7699-641A-029CE0EEE396}"/>
          </ac:spMkLst>
        </pc:spChg>
        <pc:spChg chg="mod">
          <ac:chgData name="Katherine Kemp" userId="384c0935-5478-4e42-80ca-ac62e9329d46" providerId="ADAL" clId="{B38DF3B4-4407-417F-8F1E-EA73EDEE1843}" dt="2024-02-08T21:56:17.849" v="5" actId="27636"/>
          <ac:spMkLst>
            <pc:docMk/>
            <pc:sldMk cId="2842788935" sldId="257"/>
            <ac:spMk id="10" creationId="{7831ADA5-ACD7-0C9E-DBE5-0A9EA00C0EBF}"/>
          </ac:spMkLst>
        </pc:spChg>
      </pc:sldChg>
      <pc:sldChg chg="modSp mod">
        <pc:chgData name="Katherine Kemp" userId="384c0935-5478-4e42-80ca-ac62e9329d46" providerId="ADAL" clId="{B38DF3B4-4407-417F-8F1E-EA73EDEE1843}" dt="2024-02-08T22:13:41.012" v="7" actId="2710"/>
        <pc:sldMkLst>
          <pc:docMk/>
          <pc:sldMk cId="4174567831" sldId="259"/>
        </pc:sldMkLst>
        <pc:spChg chg="mod">
          <ac:chgData name="Katherine Kemp" userId="384c0935-5478-4e42-80ca-ac62e9329d46" providerId="ADAL" clId="{B38DF3B4-4407-417F-8F1E-EA73EDEE1843}" dt="2024-02-08T22:13:41.012" v="7" actId="2710"/>
          <ac:spMkLst>
            <pc:docMk/>
            <pc:sldMk cId="4174567831" sldId="259"/>
            <ac:spMk id="8" creationId="{510C4382-5BD6-62CF-D8D9-18C0CD6674B4}"/>
          </ac:spMkLst>
        </pc:spChg>
      </pc:sldChg>
      <pc:sldChg chg="modSp mod">
        <pc:chgData name="Katherine Kemp" userId="384c0935-5478-4e42-80ca-ac62e9329d46" providerId="ADAL" clId="{B38DF3B4-4407-417F-8F1E-EA73EDEE1843}" dt="2024-02-08T22:14:27.978" v="8" actId="14100"/>
        <pc:sldMkLst>
          <pc:docMk/>
          <pc:sldMk cId="306929073" sldId="269"/>
        </pc:sldMkLst>
        <pc:spChg chg="mod">
          <ac:chgData name="Katherine Kemp" userId="384c0935-5478-4e42-80ca-ac62e9329d46" providerId="ADAL" clId="{B38DF3B4-4407-417F-8F1E-EA73EDEE1843}" dt="2024-02-08T22:14:27.978" v="8" actId="14100"/>
          <ac:spMkLst>
            <pc:docMk/>
            <pc:sldMk cId="306929073" sldId="269"/>
            <ac:spMk id="9" creationId="{5D1470E5-1C3C-A226-20F7-F02A1CFB4E0B}"/>
          </ac:spMkLst>
        </pc:spChg>
      </pc:sldChg>
      <pc:sldChg chg="modSp mod">
        <pc:chgData name="Katherine Kemp" userId="384c0935-5478-4e42-80ca-ac62e9329d46" providerId="ADAL" clId="{B38DF3B4-4407-417F-8F1E-EA73EDEE1843}" dt="2024-02-08T22:14:52.853" v="9"/>
        <pc:sldMkLst>
          <pc:docMk/>
          <pc:sldMk cId="3904233705" sldId="271"/>
        </pc:sldMkLst>
        <pc:spChg chg="mod">
          <ac:chgData name="Katherine Kemp" userId="384c0935-5478-4e42-80ca-ac62e9329d46" providerId="ADAL" clId="{B38DF3B4-4407-417F-8F1E-EA73EDEE1843}" dt="2024-02-08T22:14:52.853" v="9"/>
          <ac:spMkLst>
            <pc:docMk/>
            <pc:sldMk cId="3904233705" sldId="271"/>
            <ac:spMk id="4" creationId="{98C8987F-08FC-0FCE-BF06-0E6DAD3B2ED2}"/>
          </ac:spMkLst>
        </pc:spChg>
      </pc:sldChg>
      <pc:sldChg chg="modSp add mod">
        <pc:chgData name="Katherine Kemp" userId="384c0935-5478-4e42-80ca-ac62e9329d46" providerId="ADAL" clId="{B38DF3B4-4407-417F-8F1E-EA73EDEE1843}" dt="2024-02-08T21:57:38.129" v="6" actId="1076"/>
        <pc:sldMkLst>
          <pc:docMk/>
          <pc:sldMk cId="3089835282" sldId="322"/>
        </pc:sldMkLst>
        <pc:spChg chg="mod">
          <ac:chgData name="Katherine Kemp" userId="384c0935-5478-4e42-80ca-ac62e9329d46" providerId="ADAL" clId="{B38DF3B4-4407-417F-8F1E-EA73EDEE1843}" dt="2024-02-08T21:57:38.129" v="6" actId="1076"/>
          <ac:spMkLst>
            <pc:docMk/>
            <pc:sldMk cId="3089835282" sldId="322"/>
            <ac:spMk id="2" creationId="{3C45F58B-4328-D2CC-ACA8-1DB5120441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8725F-AAB2-F04E-9B2F-053C9619585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E6F94-C7A4-F64A-A08C-DEFE7FF6F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4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A9276357-EA63-6A4B-9490-4A4B6FA02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2F4DC-143F-E040-8C46-9F04376A8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9707" y="1603595"/>
            <a:ext cx="6754093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E8021-B417-0544-B065-5D79044C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706" y="4306095"/>
            <a:ext cx="6754093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5B677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0ECF6-9859-0E4E-BDFC-8EA13D712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675" y="5862080"/>
            <a:ext cx="2054726" cy="6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9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DFA2B-08B0-634D-AF4C-96A4ADADF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18" y="1857515"/>
            <a:ext cx="10816472" cy="3883862"/>
          </a:xfrm>
        </p:spPr>
        <p:txBody>
          <a:bodyPr>
            <a:normAutofit/>
          </a:bodyPr>
          <a:lstStyle>
            <a:lvl1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E25FF2-F498-8E44-B91C-15CA2D2C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252505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FE9DCA-E505-1D42-97F1-68A85277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449AB-4BE4-6F42-9E12-946B8FDE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39AA9-3DE5-CF4F-8743-0F06BB531B98}"/>
              </a:ext>
            </a:extLst>
          </p:cNvPr>
          <p:cNvCxnSpPr/>
          <p:nvPr userDrawn="1"/>
        </p:nvCxnSpPr>
        <p:spPr>
          <a:xfrm>
            <a:off x="647700" y="1517933"/>
            <a:ext cx="10706100" cy="0"/>
          </a:xfrm>
          <a:prstGeom prst="line">
            <a:avLst/>
          </a:prstGeom>
          <a:ln>
            <a:solidFill>
              <a:srgbClr val="8193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25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E378AD-8357-B840-9B93-341A74BC9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F7A55DA-B2FF-0645-98CA-0515F6B0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6034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ED9834-701E-9040-831B-A3781472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532DB-1BF0-344E-A5F2-BA6A97F27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C25926-1CB7-8642-9CD6-D2B5DAD7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0677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DB5C8F-0529-0A4E-A961-83FE1CD4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1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95435-45EF-4043-87E9-88D31E989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9C87143-F908-824F-BDE3-11BAA1B0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4002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8DFC2E-7CEC-EF4E-A472-D08C5B6E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96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BA17A-550C-8545-A261-5477FA849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DD7FB7-2717-074C-B939-CF12F61C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20632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25A811-0CF8-3446-A788-B35DAA60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40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99C67-5659-2246-BDE0-246553B2E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DD7FB7-2717-074C-B939-CF12F61C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1416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25A811-0CF8-3446-A788-B35DAA60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3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EE37996-1080-0A44-A45A-0D38DDFB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5037596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C1A921-AD71-E146-87FB-A79EB8E7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8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1419-E593-6949-8D89-317BFF50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39" y="691033"/>
            <a:ext cx="3896532" cy="2819777"/>
          </a:xfrm>
          <a:noFill/>
        </p:spPr>
        <p:txBody>
          <a:bodyPr/>
          <a:lstStyle>
            <a:lvl1pPr>
              <a:defRPr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B56E3-41C1-3143-B3BD-F679DF53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247" y="1193370"/>
            <a:ext cx="6758553" cy="47037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9B19D3-AD98-DD4A-BD88-F8915C79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5018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4B6EC6-15EC-0345-B3AB-3241B1BE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DE5C87-020A-4643-9BFA-76E693EE63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1738" y="3587859"/>
            <a:ext cx="3896533" cy="18985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46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2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1912-16BC-FB4D-9276-1A6BFECA0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26857-BC12-7442-946D-66B2FB55B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183" y="2196449"/>
            <a:ext cx="5184742" cy="366702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E6391-8BB5-DD40-AFCE-BB5E4253E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1901" y="2196449"/>
            <a:ext cx="5491899" cy="36670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AD83BF7-AF66-D144-8780-79297BEA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23403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17E039-AD36-FA44-BAF6-D69295CC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1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4990C-8F10-5544-AF46-914302DE2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11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F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DFA2B-08B0-634D-AF4C-96A4ADADF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18" y="2505075"/>
            <a:ext cx="5157787" cy="368458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E25FF2-F498-8E44-B91C-15CA2D2C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1416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FE9DCA-E505-1D42-97F1-68A85277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449AB-4BE4-6F42-9E12-946B8FDE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39AA9-3DE5-CF4F-8743-0F06BB531B98}"/>
              </a:ext>
            </a:extLst>
          </p:cNvPr>
          <p:cNvCxnSpPr/>
          <p:nvPr userDrawn="1"/>
        </p:nvCxnSpPr>
        <p:spPr>
          <a:xfrm>
            <a:off x="647700" y="1517933"/>
            <a:ext cx="10706100" cy="0"/>
          </a:xfrm>
          <a:prstGeom prst="line">
            <a:avLst/>
          </a:prstGeom>
          <a:ln>
            <a:solidFill>
              <a:srgbClr val="8193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3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D7C123-5C2C-5E48-A97D-722C2FEC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03A29-F2D7-CF44-9E1A-5D65DCA82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9F9681-136C-7E4D-8AAD-24F2BB807D9F}"/>
              </a:ext>
            </a:extLst>
          </p:cNvPr>
          <p:cNvSpPr/>
          <p:nvPr userDrawn="1"/>
        </p:nvSpPr>
        <p:spPr>
          <a:xfrm>
            <a:off x="0" y="6075082"/>
            <a:ext cx="12192000" cy="782918"/>
          </a:xfrm>
          <a:prstGeom prst="rect">
            <a:avLst/>
          </a:prstGeom>
          <a:solidFill>
            <a:srgbClr val="2F8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51E17C3-4354-0945-9133-6D89F6F4F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4712855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297715-1896-AC47-B0FE-AC1AA8C475E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8" r:id="rId5"/>
    <p:sldLayoutId id="2147483669" r:id="rId6"/>
    <p:sldLayoutId id="2147483670" r:id="rId7"/>
    <p:sldLayoutId id="2147483652" r:id="rId8"/>
    <p:sldLayoutId id="2147483653" r:id="rId9"/>
    <p:sldLayoutId id="2147483666" r:id="rId10"/>
    <p:sldLayoutId id="2147483654" r:id="rId11"/>
    <p:sldLayoutId id="2147483662" r:id="rId12"/>
    <p:sldLayoutId id="2147483664" r:id="rId13"/>
    <p:sldLayoutId id="2147483663" r:id="rId14"/>
    <p:sldLayoutId id="2147483665" r:id="rId15"/>
    <p:sldLayoutId id="214748365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3324-17FD-1EBD-7343-854046E54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5F58B-4328-D2CC-ACA8-1DB512044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6318" y="89846"/>
            <a:ext cx="6631057" cy="2930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Addressing Trauma </a:t>
            </a:r>
            <a:br>
              <a:rPr lang="en-US" sz="4800" b="1" dirty="0"/>
            </a:br>
            <a:r>
              <a:rPr lang="en-US" sz="4800" b="1" dirty="0"/>
              <a:t>and its Impact</a:t>
            </a:r>
            <a:br>
              <a:rPr lang="en-US" sz="4800" b="1" dirty="0"/>
            </a:b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2" descr="Text&#10;&#10;Description automatically generated">
            <a:extLst>
              <a:ext uri="{FF2B5EF4-FFF2-40B4-BE49-F238E27FC236}">
                <a16:creationId xmlns:a16="http://schemas.microsoft.com/office/drawing/2014/main" id="{BD7C71E5-132E-2358-13BC-BD107F370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39" y="3091831"/>
            <a:ext cx="2555867" cy="340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F9CA357-DA6E-0C4F-B4EC-A26F65A209D8}"/>
              </a:ext>
            </a:extLst>
          </p:cNvPr>
          <p:cNvSpPr txBox="1">
            <a:spLocks/>
          </p:cNvSpPr>
          <p:nvPr/>
        </p:nvSpPr>
        <p:spPr>
          <a:xfrm>
            <a:off x="2981739" y="4970201"/>
            <a:ext cx="639579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5B677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Adapted from: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ELNEC for Veterans Curriculum (End-of-Life Nursing Education Consortium)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&amp;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Palliative Care Nursing Assistants Curriculum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Hospice and Palliative Nurses Association</a:t>
            </a:r>
          </a:p>
          <a:p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ADD20-36AA-1E31-55EA-B769A8DE1DCF}"/>
              </a:ext>
            </a:extLst>
          </p:cNvPr>
          <p:cNvSpPr txBox="1"/>
          <p:nvPr/>
        </p:nvSpPr>
        <p:spPr>
          <a:xfrm>
            <a:off x="5252829" y="3335944"/>
            <a:ext cx="4398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Improving Hospice Care 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in Nursing Homes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for Veterans, family, and staff</a:t>
            </a:r>
          </a:p>
        </p:txBody>
      </p:sp>
    </p:spTree>
    <p:extLst>
      <p:ext uri="{BB962C8B-B14F-4D97-AF65-F5344CB8AC3E}">
        <p14:creationId xmlns:p14="http://schemas.microsoft.com/office/powerpoint/2010/main" val="308983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27683-B765-BB96-F013-9033622F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Influence of Gender and Age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14662-2641-C7E4-1770-D067FB763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0232" y="1791265"/>
            <a:ext cx="4813078" cy="366702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Culturally common to show respect to older adults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Many older female Veterans may experience their service overlooked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Consider hearing and vision problems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234CB-01C8-F5E0-4C6A-3F4C556F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6AC2-DA82-7D2A-C038-4435FB56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50E3C1-F3A9-E76B-FB4F-A82013E958CA}"/>
              </a:ext>
            </a:extLst>
          </p:cNvPr>
          <p:cNvCxnSpPr/>
          <p:nvPr/>
        </p:nvCxnSpPr>
        <p:spPr>
          <a:xfrm>
            <a:off x="709489" y="1118510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22AFA7C-DBF1-5F77-38A9-D966D460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86" y="1405615"/>
            <a:ext cx="38671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51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542F-DAAC-A2ED-F06C-6F914BD5E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Therapeutic Communication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ACB52-2957-00B7-EFA9-9DFAC5D1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791265"/>
            <a:ext cx="5491899" cy="366702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Be prepared – stories may be shared when you least expect it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It’s okay to say “I don’t know”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Do not rush communication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Respect privacy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If asking a sensitive question, explain why you are asking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354DE-FC5F-F76A-EC64-599FDFF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64948-6EB1-D693-E093-8CA82CFF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42CB5B-B31F-CE29-8E28-7994F0385BE2}"/>
              </a:ext>
            </a:extLst>
          </p:cNvPr>
          <p:cNvCxnSpPr/>
          <p:nvPr/>
        </p:nvCxnSpPr>
        <p:spPr>
          <a:xfrm>
            <a:off x="709489" y="1118510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C9F75FB-6D7F-1FCD-7C7C-1944DE5BA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5" y="1821686"/>
            <a:ext cx="5217201" cy="32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7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9B3B-55F4-8F38-1222-5764E365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Manifestations of Trauma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46707-4D16-9D1A-BADB-9DB5C0D60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7955" y="1595487"/>
            <a:ext cx="8754072" cy="538114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en-US" sz="2400" b="1" dirty="0">
                <a:solidFill>
                  <a:schemeClr val="tx1"/>
                </a:solidFill>
              </a:rPr>
              <a:t>Some Veterans live with Post Traumatic Stress Disorder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D6AC0-43D4-C899-E3ED-CC0F0053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3212F-D496-17C1-B51D-B21FE5E4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C4838E-FDF2-EE29-2864-E3EBE3D448BC}"/>
              </a:ext>
            </a:extLst>
          </p:cNvPr>
          <p:cNvCxnSpPr/>
          <p:nvPr/>
        </p:nvCxnSpPr>
        <p:spPr>
          <a:xfrm>
            <a:off x="709489" y="1118510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9AEE29-7F80-7237-54B5-CD801DB28370}"/>
              </a:ext>
            </a:extLst>
          </p:cNvPr>
          <p:cNvSpPr txBox="1"/>
          <p:nvPr/>
        </p:nvSpPr>
        <p:spPr>
          <a:xfrm>
            <a:off x="2799982" y="2330025"/>
            <a:ext cx="65920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3200" dirty="0"/>
              <a:t>Exposed to violence or perceived threat(s) to one’s life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3200" dirty="0"/>
              <a:t>Intrusive thoughts about the trauma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3200" dirty="0"/>
              <a:t>Nightmares</a:t>
            </a:r>
          </a:p>
        </p:txBody>
      </p:sp>
    </p:spTree>
    <p:extLst>
      <p:ext uri="{BB962C8B-B14F-4D97-AF65-F5344CB8AC3E}">
        <p14:creationId xmlns:p14="http://schemas.microsoft.com/office/powerpoint/2010/main" val="3862459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795B5-AD8D-A533-96E9-0B4A0E3A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Moral Injury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FD087-5641-57CB-A174-FB1D8494B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182" y="1933838"/>
            <a:ext cx="5539817" cy="3667027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solidFill>
                  <a:schemeClr val="tx1"/>
                </a:solidFill>
              </a:rPr>
              <a:t>Some Veterans live with Moral Injury 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E6531-EF32-7A08-D84E-A3FD5C9D1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470" y="2629481"/>
            <a:ext cx="5491899" cy="2746083"/>
          </a:xfrm>
        </p:spPr>
        <p:txBody>
          <a:bodyPr>
            <a:normAutofit/>
          </a:bodyPr>
          <a:lstStyle/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 sense of guilt or shame about a behavior that is inconsistent with one’s moral code</a:t>
            </a:r>
          </a:p>
          <a:p>
            <a:pPr lvl="1">
              <a:lnSpc>
                <a:spcPct val="80000"/>
              </a:lnSpc>
              <a:defRPr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Can be difficult to talk about</a:t>
            </a:r>
          </a:p>
          <a:p>
            <a:pPr marL="125730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 Risk being judged or rejected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C7F51-7EC7-23DB-64AA-A5305799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A4B44-8CD2-5E0C-591A-5E9B0DAB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33B22A-CDC3-429D-B02E-6F9EEA9C4F6E}"/>
              </a:ext>
            </a:extLst>
          </p:cNvPr>
          <p:cNvCxnSpPr/>
          <p:nvPr/>
        </p:nvCxnSpPr>
        <p:spPr>
          <a:xfrm>
            <a:off x="709489" y="1118510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Laurel Oaks Jim Knapp">
            <a:extLst>
              <a:ext uri="{FF2B5EF4-FFF2-40B4-BE49-F238E27FC236}">
                <a16:creationId xmlns:a16="http://schemas.microsoft.com/office/drawing/2014/main" id="{EA637424-2C12-FFC1-761C-FB48E867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56" y="2055958"/>
            <a:ext cx="3965345" cy="274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09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03BC8-FD85-6059-AEAF-2D7F88D0C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05902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Messages to Communicate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488D9-88A9-BC45-5EEE-5F43DC5AF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945" y="1766958"/>
            <a:ext cx="4234032" cy="366702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“I value you as a person”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“I will respect your values and goals and help you to achieve those goals as much as I am able”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AFE5C-1D51-56A5-4471-3578D983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B2DCF-BB06-80C1-4C89-40D7E987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2E1068-9ED3-4063-B3AA-BB4BEE95D560}"/>
              </a:ext>
            </a:extLst>
          </p:cNvPr>
          <p:cNvCxnSpPr/>
          <p:nvPr/>
        </p:nvCxnSpPr>
        <p:spPr>
          <a:xfrm>
            <a:off x="709489" y="1118510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1470E5-1C3C-A226-20F7-F02A1CFB4E0B}"/>
              </a:ext>
            </a:extLst>
          </p:cNvPr>
          <p:cNvSpPr txBox="1"/>
          <p:nvPr/>
        </p:nvSpPr>
        <p:spPr>
          <a:xfrm>
            <a:off x="1928191" y="1766958"/>
            <a:ext cx="38768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will listen to you”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will be honest and truthful”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will not abandon you”</a:t>
            </a:r>
          </a:p>
        </p:txBody>
      </p:sp>
    </p:spTree>
    <p:extLst>
      <p:ext uri="{BB962C8B-B14F-4D97-AF65-F5344CB8AC3E}">
        <p14:creationId xmlns:p14="http://schemas.microsoft.com/office/powerpoint/2010/main" val="306929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EB16-3297-B78A-DC29-4B1672EB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Supporting Veteran and Family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96203-7EDB-8C57-7B34-11BFCC92A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7127" y="1925783"/>
            <a:ext cx="5936673" cy="393769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Any environmental stressors?</a:t>
            </a:r>
          </a:p>
          <a:p>
            <a:pPr>
              <a:defRPr/>
            </a:pPr>
            <a:endParaRPr lang="en-US" alt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Does Veteran do better with clear announcement of who is about to enter room?</a:t>
            </a:r>
          </a:p>
          <a:p>
            <a:pPr>
              <a:defRPr/>
            </a:pPr>
            <a:endParaRPr lang="en-US" alt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Has family considered PTSD or moral injury before?</a:t>
            </a:r>
          </a:p>
          <a:p>
            <a:pPr>
              <a:defRPr/>
            </a:pPr>
            <a:endParaRPr lang="en-US" alt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Maybe take irritability or aloof behaviors less personally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1C674-3129-AD9A-B6CE-C0FAE832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27D35-89A5-A13C-31FF-E3D2EE37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C7F3E9-3B3A-1F8E-A631-9DCD7E0F6B93}"/>
              </a:ext>
            </a:extLst>
          </p:cNvPr>
          <p:cNvCxnSpPr/>
          <p:nvPr/>
        </p:nvCxnSpPr>
        <p:spPr>
          <a:xfrm>
            <a:off x="709489" y="1118510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 descr="A person standing next to 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125A4B41-471F-5F5C-D7C6-B3D6B697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04" y="1925783"/>
            <a:ext cx="3733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354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AC72-0E3D-EE8E-71F7-B288EDE19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19757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Work with Team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8987F-08FC-0FCE-BF06-0E6DAD3B2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7711" y="2079894"/>
            <a:ext cx="5491899" cy="366702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Share observations or conversations with Nursing Assistant/Caregiver or hospice team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Chaplain or social work visits may be indicated for further discussion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Value all roles on the team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Continue to take excellent care of the Veteran 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68591-8F45-A4D7-C8C0-3B86941C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49CF-456D-C229-3931-E0023854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3B42E7-5500-829D-BC8A-C7AB67251621}"/>
              </a:ext>
            </a:extLst>
          </p:cNvPr>
          <p:cNvCxnSpPr/>
          <p:nvPr/>
        </p:nvCxnSpPr>
        <p:spPr>
          <a:xfrm>
            <a:off x="709489" y="1118510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233D4F-A376-631C-9E6A-7B8E0426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06" y="2098962"/>
            <a:ext cx="4230255" cy="3172691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CAC51085-3C11-445E-EA03-911EEED563B9}"/>
              </a:ext>
            </a:extLst>
          </p:cNvPr>
          <p:cNvSpPr/>
          <p:nvPr/>
        </p:nvSpPr>
        <p:spPr>
          <a:xfrm>
            <a:off x="546755" y="4573608"/>
            <a:ext cx="1101936" cy="93196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C20F6AC-5CE6-77CA-6BBA-F2D380FF4D71}"/>
              </a:ext>
            </a:extLst>
          </p:cNvPr>
          <p:cNvSpPr/>
          <p:nvPr/>
        </p:nvSpPr>
        <p:spPr>
          <a:xfrm>
            <a:off x="1880787" y="4573608"/>
            <a:ext cx="1101936" cy="93196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24330161-57DC-DB46-966C-C88FA742DC01}"/>
              </a:ext>
            </a:extLst>
          </p:cNvPr>
          <p:cNvSpPr/>
          <p:nvPr/>
        </p:nvSpPr>
        <p:spPr>
          <a:xfrm>
            <a:off x="3177048" y="4573608"/>
            <a:ext cx="1101936" cy="93196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37581DC3-516C-542F-C9EB-6978B9037024}"/>
              </a:ext>
            </a:extLst>
          </p:cNvPr>
          <p:cNvSpPr/>
          <p:nvPr/>
        </p:nvSpPr>
        <p:spPr>
          <a:xfrm>
            <a:off x="4372154" y="4587628"/>
            <a:ext cx="1101936" cy="93196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3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C339-99C3-3C59-8293-910C9829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92047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Managing Your Own Stress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DDF3F-575C-C9DC-FD91-314C95546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436" y="1880629"/>
            <a:ext cx="5491899" cy="366702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Are you feeling irritable, fatigued, emotionally withdrawn?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Take care of personal relationships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Recognize and support your own emotional and spiritual needs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Trust in your team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“Even Superman was Clark Kent most of the time”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23D06-14BF-2F19-C119-10CF891F0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2B219-FED0-E282-0C02-0ACF6C7A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BE4E92-0E1B-B714-0F2E-6604BE4B391C}"/>
              </a:ext>
            </a:extLst>
          </p:cNvPr>
          <p:cNvCxnSpPr/>
          <p:nvPr/>
        </p:nvCxnSpPr>
        <p:spPr>
          <a:xfrm>
            <a:off x="709489" y="1118510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F0096F6-1349-D801-7243-7A3247A1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17" y="1618027"/>
            <a:ext cx="3051028" cy="41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BEC052-F0A0-325B-C043-D90758028916}"/>
              </a:ext>
            </a:extLst>
          </p:cNvPr>
          <p:cNvSpPr/>
          <p:nvPr/>
        </p:nvSpPr>
        <p:spPr>
          <a:xfrm>
            <a:off x="1358915" y="1395120"/>
            <a:ext cx="3652232" cy="456727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0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A89F-6D08-7843-9D43-F65DF96F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01437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Key Learning Objectives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040BA-BEA6-EF42-8516-A29E817A2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CEC8B-13D4-7E45-A130-075F5B0F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A44651-5B5F-85BC-1EC7-BFF33D453E4A}"/>
              </a:ext>
            </a:extLst>
          </p:cNvPr>
          <p:cNvCxnSpPr/>
          <p:nvPr/>
        </p:nvCxnSpPr>
        <p:spPr>
          <a:xfrm>
            <a:off x="943587" y="109413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831ADA5-ACD7-0C9E-DBE5-0A9EA00C0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464" y="1577460"/>
            <a:ext cx="8373067" cy="41148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2800">
                <a:solidFill>
                  <a:schemeClr val="tx1"/>
                </a:solidFill>
              </a:rPr>
              <a:t>Upon </a:t>
            </a:r>
            <a:r>
              <a:rPr lang="en-US" sz="2800" dirty="0">
                <a:solidFill>
                  <a:schemeClr val="tx1"/>
                </a:solidFill>
              </a:rPr>
              <a:t>completion of this module, the participant will be able to:</a:t>
            </a: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</a:rPr>
              <a:t>Discuss the impact of military service, gender, and age on communication</a:t>
            </a: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</a:rPr>
              <a:t>Identify methods of therapeutic communication with Veterans and their families</a:t>
            </a: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</a:rPr>
              <a:t>Discuss how to deal with manifestations of trauma or moral injury </a:t>
            </a:r>
          </a:p>
          <a:p>
            <a:pPr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8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06B8A-AA3D-6325-395B-71D652C0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2" y="390956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Basic Concepts of Communication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9C41A-9F0D-13CE-386E-1FD0F6A2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32731-4F35-C952-E550-4C4DF143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7498FA-C31F-3E06-505C-4EDE36E0A540}"/>
              </a:ext>
            </a:extLst>
          </p:cNvPr>
          <p:cNvCxnSpPr/>
          <p:nvPr/>
        </p:nvCxnSpPr>
        <p:spPr>
          <a:xfrm>
            <a:off x="943587" y="109413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124793-1FC3-0709-006A-506B7D3769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2263" y="1447801"/>
            <a:ext cx="4970173" cy="419100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Sending and receiving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Verbal communication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Non-verbal communication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Physical appearance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Actions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Facial expressions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Silence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Presence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endParaRPr lang="en-US" alt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6B846-2814-4D47-E921-E49A1EBA08BE}"/>
              </a:ext>
            </a:extLst>
          </p:cNvPr>
          <p:cNvSpPr txBox="1"/>
          <p:nvPr/>
        </p:nvSpPr>
        <p:spPr>
          <a:xfrm>
            <a:off x="5292436" y="1447693"/>
            <a:ext cx="644516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as a team -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concerns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be rewarding work -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hug of a lifetime</a:t>
            </a:r>
          </a:p>
          <a:p>
            <a:pPr>
              <a:spcAft>
                <a:spcPts val="600"/>
              </a:spcAft>
              <a:defRPr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Gallery – Treasure Isle Care Center">
            <a:extLst>
              <a:ext uri="{FF2B5EF4-FFF2-40B4-BE49-F238E27FC236}">
                <a16:creationId xmlns:a16="http://schemas.microsoft.com/office/drawing/2014/main" id="{CD4D7FD1-55BD-B0D5-33F7-6D34EF0D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5167" y="3491533"/>
            <a:ext cx="4039706" cy="227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6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E3FC-C61C-9564-2EAC-C42725D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22773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Listening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6CE1F-9E03-E72D-3252-F2FEA256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A7933-7770-D936-296B-F1019DCC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A6309-5AA3-24EB-A0F3-C9C35FD7A0D2}"/>
              </a:ext>
            </a:extLst>
          </p:cNvPr>
          <p:cNvCxnSpPr/>
          <p:nvPr/>
        </p:nvCxnSpPr>
        <p:spPr>
          <a:xfrm>
            <a:off x="943587" y="101100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510C4382-5BD6-62CF-D8D9-18C0CD6674B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516275" y="1777678"/>
            <a:ext cx="5491162" cy="366712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Receiving, paying attention to, and making meaning – an active process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Stop talking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Take time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Nonverbal communication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BB417E-A642-F4AD-3EC8-F506F305D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1" b="35960"/>
          <a:stretch/>
        </p:blipFill>
        <p:spPr bwMode="auto">
          <a:xfrm>
            <a:off x="1013257" y="1942914"/>
            <a:ext cx="3883917" cy="331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E77626-1945-B78B-7E89-C08103D2C9E1}"/>
              </a:ext>
            </a:extLst>
          </p:cNvPr>
          <p:cNvSpPr/>
          <p:nvPr/>
        </p:nvSpPr>
        <p:spPr>
          <a:xfrm>
            <a:off x="838200" y="1699232"/>
            <a:ext cx="4234032" cy="380038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B7AC-27F3-CF03-3166-02C5B346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2" y="248362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Speaking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DED4B-1A21-B5EF-C92F-957E7520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53902-E4D2-5522-27F6-B4B4A9E7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31FD7A-EDE5-AB00-3E99-6E34CD6DB1D2}"/>
              </a:ext>
            </a:extLst>
          </p:cNvPr>
          <p:cNvCxnSpPr/>
          <p:nvPr/>
        </p:nvCxnSpPr>
        <p:spPr>
          <a:xfrm>
            <a:off x="943587" y="951538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5FA858D-97FE-B10D-EAAB-0580161B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231" y="1883446"/>
            <a:ext cx="5491162" cy="36671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Introduce yourself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Speak slowly, clearly, unhurriedly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Use familiar words and simple sentences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Avoid distracting behaviors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Repeat ideas if necessary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Your nonverbal communication</a:t>
            </a:r>
          </a:p>
        </p:txBody>
      </p:sp>
      <p:pic>
        <p:nvPicPr>
          <p:cNvPr id="9" name="Picture 2" descr="Step-by-Step Guide to Military Nursing - Nightingale College">
            <a:extLst>
              <a:ext uri="{FF2B5EF4-FFF2-40B4-BE49-F238E27FC236}">
                <a16:creationId xmlns:a16="http://schemas.microsoft.com/office/drawing/2014/main" id="{73EC7D2A-0444-6EEB-A214-C733391BF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00" y="2087771"/>
            <a:ext cx="3925166" cy="26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4B0EBF-166E-813B-D83F-40FF58336E10}"/>
              </a:ext>
            </a:extLst>
          </p:cNvPr>
          <p:cNvSpPr/>
          <p:nvPr/>
        </p:nvSpPr>
        <p:spPr>
          <a:xfrm>
            <a:off x="1110367" y="1851360"/>
            <a:ext cx="4234032" cy="308739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4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9911-86CF-8B8F-E01D-2E9CDBDD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2" y="410024"/>
            <a:ext cx="10816472" cy="703176"/>
          </a:xfrm>
        </p:spPr>
        <p:txBody>
          <a:bodyPr/>
          <a:lstStyle/>
          <a:p>
            <a:pPr algn="ctr"/>
            <a:r>
              <a:rPr lang="en-US" sz="3200" b="1" dirty="0"/>
              <a:t>Cultural Differences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92257-85C2-1A7F-E4D9-FC7E82B9E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7831" y="1901261"/>
            <a:ext cx="5491899" cy="3667027"/>
          </a:xfrm>
        </p:spPr>
        <p:txBody>
          <a:bodyPr/>
          <a:lstStyle/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</a:rPr>
              <a:t>Variations in rules of communication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</a:rPr>
              <a:t>Meaning of words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</a:rPr>
              <a:t>How death is discussed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</a:rPr>
              <a:t>Avoid stereotyping, ask for clarification 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14C64-3676-88C5-80AA-B9E90763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84CB3-518A-AC23-C5E8-0A9CC0BF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345F7D-F4C9-888F-AF63-10151C8A8D9A}"/>
              </a:ext>
            </a:extLst>
          </p:cNvPr>
          <p:cNvCxnSpPr/>
          <p:nvPr/>
        </p:nvCxnSpPr>
        <p:spPr>
          <a:xfrm>
            <a:off x="943587" y="1034667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95D95BB-861F-D6DE-4C3A-D26147E3A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7" t="20129" b="4984"/>
          <a:stretch/>
        </p:blipFill>
        <p:spPr>
          <a:xfrm>
            <a:off x="1322270" y="1659311"/>
            <a:ext cx="3706300" cy="38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0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F900-2BC6-C8D0-7C82-855315E5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19757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 Veteran Culture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1641E-59C7-644D-D1FD-2915017CD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114EC-4D81-568C-5B09-D2CF428E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269002-77C5-717F-5854-CCD10DDFDB02}"/>
              </a:ext>
            </a:extLst>
          </p:cNvPr>
          <p:cNvCxnSpPr/>
          <p:nvPr/>
        </p:nvCxnSpPr>
        <p:spPr>
          <a:xfrm>
            <a:off x="943587" y="1034667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D27715-A876-25B3-EDDA-D39C5E88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67789" y="1365827"/>
            <a:ext cx="8056418" cy="3667125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All Veterans experienced military culture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Stoicism</a:t>
            </a:r>
            <a:endParaRPr lang="en-US" altLang="en-US" sz="28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Effects of combat and exposure to violence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en-US" altLang="en-US" sz="28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defRPr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E3A89D-97CB-77E8-43B7-578E6BE3D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07" y="3877152"/>
            <a:ext cx="2941434" cy="1823689"/>
          </a:xfrm>
          <a:prstGeom prst="rect">
            <a:avLst/>
          </a:prstGeom>
        </p:spPr>
      </p:pic>
      <p:pic>
        <p:nvPicPr>
          <p:cNvPr id="5124" name="Picture 4" descr="Close up on a hat that says Vietnam Veteran">
            <a:extLst>
              <a:ext uri="{FF2B5EF4-FFF2-40B4-BE49-F238E27FC236}">
                <a16:creationId xmlns:a16="http://schemas.microsoft.com/office/drawing/2014/main" id="{B1FE84C4-DE66-60EC-CA77-95226A86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66" y="3877151"/>
            <a:ext cx="2931450" cy="18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lderly marine saluting">
            <a:extLst>
              <a:ext uri="{FF2B5EF4-FFF2-40B4-BE49-F238E27FC236}">
                <a16:creationId xmlns:a16="http://schemas.microsoft.com/office/drawing/2014/main" id="{6191F03B-7784-03A9-0000-1DC390CB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41" y="3870960"/>
            <a:ext cx="2941435" cy="18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3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7AE58-F5F0-2210-DB99-8FE3BCF2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19757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War Era Differences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BA815-D766-2A53-623D-FF69B54DB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4086" y="3504945"/>
            <a:ext cx="3634324" cy="1994168"/>
          </a:xfrm>
        </p:spPr>
        <p:txBody>
          <a:bodyPr>
            <a:normAutofit/>
          </a:bodyPr>
          <a:lstStyle/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Better battlefield care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Agent Orange Exposure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Mistreated when returned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AFFA3-CA58-D8E1-03EB-5A5EE80DB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C4E6B-42CF-405E-D494-C4F98D11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7B5D7-0FB9-E39C-6A17-3F79F0E13926}"/>
              </a:ext>
            </a:extLst>
          </p:cNvPr>
          <p:cNvCxnSpPr/>
          <p:nvPr/>
        </p:nvCxnSpPr>
        <p:spPr>
          <a:xfrm>
            <a:off x="943587" y="1034667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2E7A93-4EB6-8603-E093-31E2F914B689}"/>
              </a:ext>
            </a:extLst>
          </p:cNvPr>
          <p:cNvSpPr txBox="1"/>
          <p:nvPr/>
        </p:nvSpPr>
        <p:spPr>
          <a:xfrm>
            <a:off x="708572" y="1781452"/>
            <a:ext cx="2805254" cy="16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World War II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1939-1945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18ED1-5250-BB46-A3AD-F1E352C8C418}"/>
              </a:ext>
            </a:extLst>
          </p:cNvPr>
          <p:cNvSpPr txBox="1"/>
          <p:nvPr/>
        </p:nvSpPr>
        <p:spPr>
          <a:xfrm>
            <a:off x="4318423" y="1762835"/>
            <a:ext cx="3328554" cy="16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Korean War 1950-1953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4444C-3A99-DF21-B55C-F4F3F5337BEB}"/>
              </a:ext>
            </a:extLst>
          </p:cNvPr>
          <p:cNvSpPr txBox="1"/>
          <p:nvPr/>
        </p:nvSpPr>
        <p:spPr>
          <a:xfrm>
            <a:off x="8243454" y="1776744"/>
            <a:ext cx="2805254" cy="16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War 1961-1975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C314732-398A-DB34-DA04-76BD86AA6292}"/>
              </a:ext>
            </a:extLst>
          </p:cNvPr>
          <p:cNvSpPr txBox="1">
            <a:spLocks/>
          </p:cNvSpPr>
          <p:nvPr/>
        </p:nvSpPr>
        <p:spPr>
          <a:xfrm>
            <a:off x="4054218" y="3560055"/>
            <a:ext cx="3634324" cy="1994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“Forgotten War”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EFFA9F-F97C-32C6-6DE5-1370007D455F}"/>
              </a:ext>
            </a:extLst>
          </p:cNvPr>
          <p:cNvSpPr txBox="1"/>
          <p:nvPr/>
        </p:nvSpPr>
        <p:spPr>
          <a:xfrm>
            <a:off x="607981" y="3589986"/>
            <a:ext cx="3006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“Greatest Generation”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542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E51ED-B16E-FA62-D267-88358C3D5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F797-5E40-686F-B9C4-53DC04F6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19757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War Era Differences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649D2-861A-0914-7781-30C0EB9CC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4991" y="3181115"/>
            <a:ext cx="4197927" cy="1994168"/>
          </a:xfrm>
        </p:spPr>
        <p:txBody>
          <a:bodyPr>
            <a:normAutofit/>
          </a:bodyPr>
          <a:lstStyle/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Increase in depression and traumatic brain injury (TBI)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Multiple disabilities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B9985-865E-F6CF-C19A-43A5200D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D0E49-3FF7-B97F-073B-00A2A7D6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9E62A-9137-8ABC-5DBB-10AA6D677B29}"/>
              </a:ext>
            </a:extLst>
          </p:cNvPr>
          <p:cNvCxnSpPr/>
          <p:nvPr/>
        </p:nvCxnSpPr>
        <p:spPr>
          <a:xfrm>
            <a:off x="943587" y="1034667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C1ACB0-DFF9-FBA9-46C1-9FC427B10399}"/>
              </a:ext>
            </a:extLst>
          </p:cNvPr>
          <p:cNvSpPr txBox="1"/>
          <p:nvPr/>
        </p:nvSpPr>
        <p:spPr>
          <a:xfrm>
            <a:off x="2487182" y="1494489"/>
            <a:ext cx="2805254" cy="16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Gulf War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1990-1991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863E8-C691-CFED-1778-D041378A8589}"/>
              </a:ext>
            </a:extLst>
          </p:cNvPr>
          <p:cNvSpPr txBox="1"/>
          <p:nvPr/>
        </p:nvSpPr>
        <p:spPr>
          <a:xfrm>
            <a:off x="6375293" y="1492650"/>
            <a:ext cx="3634324" cy="16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OIF/OEF (Iraq &amp; Afghanistan)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40BB0C-DE4C-B10A-A1FD-B037A83B65D2}"/>
              </a:ext>
            </a:extLst>
          </p:cNvPr>
          <p:cNvSpPr txBox="1"/>
          <p:nvPr/>
        </p:nvSpPr>
        <p:spPr>
          <a:xfrm>
            <a:off x="2487182" y="3182954"/>
            <a:ext cx="300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Exposure to environmental toxins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1C801E2F0CBC4E8518E769EBB29C34" ma:contentTypeVersion="18" ma:contentTypeDescription="Create a new document." ma:contentTypeScope="" ma:versionID="213e8f3c832ec93788a0428bcf52c703">
  <xsd:schema xmlns:xsd="http://www.w3.org/2001/XMLSchema" xmlns:xs="http://www.w3.org/2001/XMLSchema" xmlns:p="http://schemas.microsoft.com/office/2006/metadata/properties" xmlns:ns2="769e4be3-865e-402b-9936-3344b59cfdf9" xmlns:ns3="bac72594-2e55-4534-8a6c-47b9bf6bc2b6" targetNamespace="http://schemas.microsoft.com/office/2006/metadata/properties" ma:root="true" ma:fieldsID="af3383cd91d0cf7b0d959c2263d245bc" ns2:_="" ns3:_="">
    <xsd:import namespace="769e4be3-865e-402b-9936-3344b59cfdf9"/>
    <xsd:import namespace="bac72594-2e55-4534-8a6c-47b9bf6bc2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e4be3-865e-402b-9936-3344b59cfd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a039a30-c42d-4b1c-9143-586e3676f3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72594-2e55-4534-8a6c-47b9bf6bc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3c77dca-1b00-4fcc-b350-a2c1b1b6869d}" ma:internalName="TaxCatchAll" ma:showField="CatchAllData" ma:web="bac72594-2e55-4534-8a6c-47b9bf6bc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393B97-6464-46CD-B4E8-0AA542AB81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245A7C-6BDF-4400-8243-4FA7AA15A2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9e4be3-865e-402b-9936-3344b59cfdf9"/>
    <ds:schemaRef ds:uri="bac72594-2e55-4534-8a6c-47b9bf6bc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3088</TotalTime>
  <Words>757</Words>
  <Application>Microsoft Office PowerPoint</Application>
  <PresentationFormat>Widescreen</PresentationFormat>
  <Paragraphs>141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Addressing Trauma  and its Impact </vt:lpstr>
      <vt:lpstr>Key Learning Objectives</vt:lpstr>
      <vt:lpstr>Basic Concepts of Communication</vt:lpstr>
      <vt:lpstr>Listening</vt:lpstr>
      <vt:lpstr>Speaking</vt:lpstr>
      <vt:lpstr>Cultural Differences</vt:lpstr>
      <vt:lpstr> Veteran Culture</vt:lpstr>
      <vt:lpstr>War Era Differences</vt:lpstr>
      <vt:lpstr>War Era Differences</vt:lpstr>
      <vt:lpstr>Influence of Gender and Age</vt:lpstr>
      <vt:lpstr>Therapeutic Communication</vt:lpstr>
      <vt:lpstr>Manifestations of Trauma</vt:lpstr>
      <vt:lpstr>Moral Injury</vt:lpstr>
      <vt:lpstr>Messages to Communicate</vt:lpstr>
      <vt:lpstr>Supporting Veteran and Family</vt:lpstr>
      <vt:lpstr>Work with Team</vt:lpstr>
      <vt:lpstr>Managing Your Own Stress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Katherine Kemp</cp:lastModifiedBy>
  <cp:revision>31</cp:revision>
  <cp:lastPrinted>2020-01-07T17:22:36Z</cp:lastPrinted>
  <dcterms:created xsi:type="dcterms:W3CDTF">2018-07-23T12:12:13Z</dcterms:created>
  <dcterms:modified xsi:type="dcterms:W3CDTF">2024-02-08T22:15:01Z</dcterms:modified>
</cp:coreProperties>
</file>