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</p:sldMasterIdLst>
  <p:notesMasterIdLst>
    <p:notesMasterId r:id="rId24"/>
  </p:notesMasterIdLst>
  <p:sldIdLst>
    <p:sldId id="32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5FAB"/>
    <a:srgbClr val="2F84AE"/>
    <a:srgbClr val="33B68F"/>
    <a:srgbClr val="8193CA"/>
    <a:srgbClr val="7D4182"/>
    <a:srgbClr val="5B6770"/>
    <a:srgbClr val="F47521"/>
    <a:srgbClr val="F0B431"/>
    <a:srgbClr val="C04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9FC6FA-1708-47DF-B8A8-5D56865772F7}" v="7" dt="2024-02-08T22:20:58.762"/>
    <p1510:client id="{72F08916-2D99-40F5-8B58-75563A2359EF}" v="30" dt="2024-02-08T15:02:28.6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47"/>
    <p:restoredTop sz="94650"/>
  </p:normalViewPr>
  <p:slideViewPr>
    <p:cSldViewPr snapToGrid="0" snapToObjects="1">
      <p:cViewPr varScale="1">
        <p:scale>
          <a:sx n="77" d="100"/>
          <a:sy n="77" d="100"/>
        </p:scale>
        <p:origin x="77" y="5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erine Kemp" userId="384c0935-5478-4e42-80ca-ac62e9329d46" providerId="ADAL" clId="{0E9FC6FA-1708-47DF-B8A8-5D56865772F7}"/>
    <pc:docChg chg="custSel addSld delSld modSld">
      <pc:chgData name="Katherine Kemp" userId="384c0935-5478-4e42-80ca-ac62e9329d46" providerId="ADAL" clId="{0E9FC6FA-1708-47DF-B8A8-5D56865772F7}" dt="2024-02-08T22:20:58.762" v="31" actId="1076"/>
      <pc:docMkLst>
        <pc:docMk/>
      </pc:docMkLst>
      <pc:sldChg chg="modSp del mod">
        <pc:chgData name="Katherine Kemp" userId="384c0935-5478-4e42-80ca-ac62e9329d46" providerId="ADAL" clId="{0E9FC6FA-1708-47DF-B8A8-5D56865772F7}" dt="2024-02-08T21:48:42.310" v="11" actId="47"/>
        <pc:sldMkLst>
          <pc:docMk/>
          <pc:sldMk cId="2860388283" sldId="256"/>
        </pc:sldMkLst>
        <pc:spChg chg="mod">
          <ac:chgData name="Katherine Kemp" userId="384c0935-5478-4e42-80ca-ac62e9329d46" providerId="ADAL" clId="{0E9FC6FA-1708-47DF-B8A8-5D56865772F7}" dt="2024-02-08T21:47:07.831" v="5" actId="20577"/>
          <ac:spMkLst>
            <pc:docMk/>
            <pc:sldMk cId="2860388283" sldId="256"/>
            <ac:spMk id="4" creationId="{E993C0B1-7D81-A8C7-8349-F0EC905A60D8}"/>
          </ac:spMkLst>
        </pc:spChg>
      </pc:sldChg>
      <pc:sldChg chg="modSp mod">
        <pc:chgData name="Katherine Kemp" userId="384c0935-5478-4e42-80ca-ac62e9329d46" providerId="ADAL" clId="{0E9FC6FA-1708-47DF-B8A8-5D56865772F7}" dt="2024-02-08T22:16:38.729" v="16" actId="20577"/>
        <pc:sldMkLst>
          <pc:docMk/>
          <pc:sldMk cId="1602269630" sldId="262"/>
        </pc:sldMkLst>
        <pc:spChg chg="mod">
          <ac:chgData name="Katherine Kemp" userId="384c0935-5478-4e42-80ca-ac62e9329d46" providerId="ADAL" clId="{0E9FC6FA-1708-47DF-B8A8-5D56865772F7}" dt="2024-02-08T22:16:38.729" v="16" actId="20577"/>
          <ac:spMkLst>
            <pc:docMk/>
            <pc:sldMk cId="1602269630" sldId="262"/>
            <ac:spMk id="7" creationId="{F7DB9521-3343-8E42-879E-734E1630A399}"/>
          </ac:spMkLst>
        </pc:spChg>
      </pc:sldChg>
      <pc:sldChg chg="modSp mod">
        <pc:chgData name="Katherine Kemp" userId="384c0935-5478-4e42-80ca-ac62e9329d46" providerId="ADAL" clId="{0E9FC6FA-1708-47DF-B8A8-5D56865772F7}" dt="2024-02-08T22:17:14.363" v="18" actId="27636"/>
        <pc:sldMkLst>
          <pc:docMk/>
          <pc:sldMk cId="795479671" sldId="263"/>
        </pc:sldMkLst>
        <pc:spChg chg="mod">
          <ac:chgData name="Katherine Kemp" userId="384c0935-5478-4e42-80ca-ac62e9329d46" providerId="ADAL" clId="{0E9FC6FA-1708-47DF-B8A8-5D56865772F7}" dt="2024-02-08T22:17:14.363" v="18" actId="27636"/>
          <ac:spMkLst>
            <pc:docMk/>
            <pc:sldMk cId="795479671" sldId="263"/>
            <ac:spMk id="7" creationId="{93B6D1D7-F75A-8493-F9F6-B52E5A387B40}"/>
          </ac:spMkLst>
        </pc:spChg>
      </pc:sldChg>
      <pc:sldChg chg="modSp mod">
        <pc:chgData name="Katherine Kemp" userId="384c0935-5478-4e42-80ca-ac62e9329d46" providerId="ADAL" clId="{0E9FC6FA-1708-47DF-B8A8-5D56865772F7}" dt="2024-02-08T22:17:43.356" v="19" actId="255"/>
        <pc:sldMkLst>
          <pc:docMk/>
          <pc:sldMk cId="1120969826" sldId="264"/>
        </pc:sldMkLst>
        <pc:spChg chg="mod">
          <ac:chgData name="Katherine Kemp" userId="384c0935-5478-4e42-80ca-ac62e9329d46" providerId="ADAL" clId="{0E9FC6FA-1708-47DF-B8A8-5D56865772F7}" dt="2024-02-08T22:17:43.356" v="19" actId="255"/>
          <ac:spMkLst>
            <pc:docMk/>
            <pc:sldMk cId="1120969826" sldId="264"/>
            <ac:spMk id="7" creationId="{0EA45E2A-B05C-00AB-C318-E173864796D0}"/>
          </ac:spMkLst>
        </pc:spChg>
      </pc:sldChg>
      <pc:sldChg chg="modSp mod">
        <pc:chgData name="Katherine Kemp" userId="384c0935-5478-4e42-80ca-ac62e9329d46" providerId="ADAL" clId="{0E9FC6FA-1708-47DF-B8A8-5D56865772F7}" dt="2024-02-08T22:18:06.575" v="20" actId="2711"/>
        <pc:sldMkLst>
          <pc:docMk/>
          <pc:sldMk cId="5223636" sldId="265"/>
        </pc:sldMkLst>
        <pc:spChg chg="mod">
          <ac:chgData name="Katherine Kemp" userId="384c0935-5478-4e42-80ca-ac62e9329d46" providerId="ADAL" clId="{0E9FC6FA-1708-47DF-B8A8-5D56865772F7}" dt="2024-02-08T22:18:06.575" v="20" actId="2711"/>
          <ac:spMkLst>
            <pc:docMk/>
            <pc:sldMk cId="5223636" sldId="265"/>
            <ac:spMk id="9" creationId="{03FFBE29-10F7-BCFC-8BEA-C216F36A6946}"/>
          </ac:spMkLst>
        </pc:spChg>
      </pc:sldChg>
      <pc:sldChg chg="modSp mod">
        <pc:chgData name="Katherine Kemp" userId="384c0935-5478-4e42-80ca-ac62e9329d46" providerId="ADAL" clId="{0E9FC6FA-1708-47DF-B8A8-5D56865772F7}" dt="2024-02-08T22:18:41.462" v="21" actId="20577"/>
        <pc:sldMkLst>
          <pc:docMk/>
          <pc:sldMk cId="3964597437" sldId="268"/>
        </pc:sldMkLst>
        <pc:spChg chg="mod">
          <ac:chgData name="Katherine Kemp" userId="384c0935-5478-4e42-80ca-ac62e9329d46" providerId="ADAL" clId="{0E9FC6FA-1708-47DF-B8A8-5D56865772F7}" dt="2024-02-08T22:18:41.462" v="21" actId="20577"/>
          <ac:spMkLst>
            <pc:docMk/>
            <pc:sldMk cId="3964597437" sldId="268"/>
            <ac:spMk id="7" creationId="{39828250-2430-9FAD-5165-C11B5C4515AE}"/>
          </ac:spMkLst>
        </pc:spChg>
      </pc:sldChg>
      <pc:sldChg chg="modSp mod">
        <pc:chgData name="Katherine Kemp" userId="384c0935-5478-4e42-80ca-ac62e9329d46" providerId="ADAL" clId="{0E9FC6FA-1708-47DF-B8A8-5D56865772F7}" dt="2024-02-08T22:19:09.707" v="24" actId="27636"/>
        <pc:sldMkLst>
          <pc:docMk/>
          <pc:sldMk cId="4219685555" sldId="270"/>
        </pc:sldMkLst>
        <pc:spChg chg="mod">
          <ac:chgData name="Katherine Kemp" userId="384c0935-5478-4e42-80ca-ac62e9329d46" providerId="ADAL" clId="{0E9FC6FA-1708-47DF-B8A8-5D56865772F7}" dt="2024-02-08T22:19:09.707" v="24" actId="27636"/>
          <ac:spMkLst>
            <pc:docMk/>
            <pc:sldMk cId="4219685555" sldId="270"/>
            <ac:spMk id="7" creationId="{56231324-24C4-939E-5B1B-AA7E48DA397B}"/>
          </ac:spMkLst>
        </pc:spChg>
      </pc:sldChg>
      <pc:sldChg chg="addSp delSp modSp mod">
        <pc:chgData name="Katherine Kemp" userId="384c0935-5478-4e42-80ca-ac62e9329d46" providerId="ADAL" clId="{0E9FC6FA-1708-47DF-B8A8-5D56865772F7}" dt="2024-02-08T22:20:58.762" v="31" actId="1076"/>
        <pc:sldMkLst>
          <pc:docMk/>
          <pc:sldMk cId="927796210" sldId="272"/>
        </pc:sldMkLst>
        <pc:spChg chg="add del mod">
          <ac:chgData name="Katherine Kemp" userId="384c0935-5478-4e42-80ca-ac62e9329d46" providerId="ADAL" clId="{0E9FC6FA-1708-47DF-B8A8-5D56865772F7}" dt="2024-02-08T22:20:45.357" v="28" actId="478"/>
          <ac:spMkLst>
            <pc:docMk/>
            <pc:sldMk cId="927796210" sldId="272"/>
            <ac:spMk id="4" creationId="{CC65F035-9A9B-E5BC-1425-4A3D5D6AEAC6}"/>
          </ac:spMkLst>
        </pc:spChg>
        <pc:picChg chg="add mod">
          <ac:chgData name="Katherine Kemp" userId="384c0935-5478-4e42-80ca-ac62e9329d46" providerId="ADAL" clId="{0E9FC6FA-1708-47DF-B8A8-5D56865772F7}" dt="2024-02-08T22:20:58.762" v="31" actId="1076"/>
          <ac:picMkLst>
            <pc:docMk/>
            <pc:sldMk cId="927796210" sldId="272"/>
            <ac:picMk id="3" creationId="{4EF56B53-1AE5-F0A9-80D3-596112E30F9A}"/>
          </ac:picMkLst>
        </pc:picChg>
        <pc:picChg chg="del">
          <ac:chgData name="Katherine Kemp" userId="384c0935-5478-4e42-80ca-ac62e9329d46" providerId="ADAL" clId="{0E9FC6FA-1708-47DF-B8A8-5D56865772F7}" dt="2024-02-08T22:20:40.324" v="27" actId="478"/>
          <ac:picMkLst>
            <pc:docMk/>
            <pc:sldMk cId="927796210" sldId="272"/>
            <ac:picMk id="6146" creationId="{DE889665-418E-1B52-AE92-0149AB92C0D0}"/>
          </ac:picMkLst>
        </pc:picChg>
      </pc:sldChg>
      <pc:sldChg chg="modSp add mod">
        <pc:chgData name="Katherine Kemp" userId="384c0935-5478-4e42-80ca-ac62e9329d46" providerId="ADAL" clId="{0E9FC6FA-1708-47DF-B8A8-5D56865772F7}" dt="2024-02-08T21:49:18.809" v="15" actId="1076"/>
        <pc:sldMkLst>
          <pc:docMk/>
          <pc:sldMk cId="3089835282" sldId="322"/>
        </pc:sldMkLst>
        <pc:spChg chg="mod">
          <ac:chgData name="Katherine Kemp" userId="384c0935-5478-4e42-80ca-ac62e9329d46" providerId="ADAL" clId="{0E9FC6FA-1708-47DF-B8A8-5D56865772F7}" dt="2024-02-08T21:48:25.083" v="10" actId="1076"/>
          <ac:spMkLst>
            <pc:docMk/>
            <pc:sldMk cId="3089835282" sldId="322"/>
            <ac:spMk id="2" creationId="{3C45F58B-4328-D2CC-ACA8-1DB512044112}"/>
          </ac:spMkLst>
        </pc:spChg>
        <pc:spChg chg="mod">
          <ac:chgData name="Katherine Kemp" userId="384c0935-5478-4e42-80ca-ac62e9329d46" providerId="ADAL" clId="{0E9FC6FA-1708-47DF-B8A8-5D56865772F7}" dt="2024-02-08T21:49:18.809" v="15" actId="1076"/>
          <ac:spMkLst>
            <pc:docMk/>
            <pc:sldMk cId="3089835282" sldId="322"/>
            <ac:spMk id="9" creationId="{279ADD20-36AA-1E31-55EA-B769A8DE1DCF}"/>
          </ac:spMkLst>
        </pc:spChg>
      </pc:sldChg>
    </pc:docChg>
  </pc:docChgLst>
  <pc:docChgLst>
    <pc:chgData name="Torie Ring" userId="f763f9c5-cc4a-4c7e-96e8-7a289aed0fe5" providerId="ADAL" clId="{72F08916-2D99-40F5-8B58-75563A2359EF}"/>
    <pc:docChg chg="custSel modSld">
      <pc:chgData name="Torie Ring" userId="f763f9c5-cc4a-4c7e-96e8-7a289aed0fe5" providerId="ADAL" clId="{72F08916-2D99-40F5-8B58-75563A2359EF}" dt="2024-02-08T15:02:33.647" v="220" actId="688"/>
      <pc:docMkLst>
        <pc:docMk/>
      </pc:docMkLst>
      <pc:sldChg chg="addSp modSp mod">
        <pc:chgData name="Torie Ring" userId="f763f9c5-cc4a-4c7e-96e8-7a289aed0fe5" providerId="ADAL" clId="{72F08916-2D99-40F5-8B58-75563A2359EF}" dt="2024-02-08T14:25:31.570" v="26" actId="1076"/>
        <pc:sldMkLst>
          <pc:docMk/>
          <pc:sldMk cId="4219685555" sldId="270"/>
        </pc:sldMkLst>
        <pc:spChg chg="mod">
          <ac:chgData name="Torie Ring" userId="f763f9c5-cc4a-4c7e-96e8-7a289aed0fe5" providerId="ADAL" clId="{72F08916-2D99-40F5-8B58-75563A2359EF}" dt="2024-02-08T14:24:47.627" v="2" actId="1076"/>
          <ac:spMkLst>
            <pc:docMk/>
            <pc:sldMk cId="4219685555" sldId="270"/>
            <ac:spMk id="2" creationId="{93FDE2B1-8A05-1B9B-1363-78CDD19B5998}"/>
          </ac:spMkLst>
        </pc:spChg>
        <pc:spChg chg="mod">
          <ac:chgData name="Torie Ring" userId="f763f9c5-cc4a-4c7e-96e8-7a289aed0fe5" providerId="ADAL" clId="{72F08916-2D99-40F5-8B58-75563A2359EF}" dt="2024-02-08T14:25:31.570" v="26" actId="1076"/>
          <ac:spMkLst>
            <pc:docMk/>
            <pc:sldMk cId="4219685555" sldId="270"/>
            <ac:spMk id="7" creationId="{56231324-24C4-939E-5B1B-AA7E48DA397B}"/>
          </ac:spMkLst>
        </pc:spChg>
        <pc:cxnChg chg="add mod">
          <ac:chgData name="Torie Ring" userId="f763f9c5-cc4a-4c7e-96e8-7a289aed0fe5" providerId="ADAL" clId="{72F08916-2D99-40F5-8B58-75563A2359EF}" dt="2024-02-08T14:25:01.498" v="9" actId="1076"/>
          <ac:cxnSpMkLst>
            <pc:docMk/>
            <pc:sldMk cId="4219685555" sldId="270"/>
            <ac:cxnSpMk id="8" creationId="{746F07E7-1B9B-210E-9931-C51F9F21F100}"/>
          </ac:cxnSpMkLst>
        </pc:cxnChg>
      </pc:sldChg>
      <pc:sldChg chg="addSp modSp mod">
        <pc:chgData name="Torie Ring" userId="f763f9c5-cc4a-4c7e-96e8-7a289aed0fe5" providerId="ADAL" clId="{72F08916-2D99-40F5-8B58-75563A2359EF}" dt="2024-02-08T14:26:42.377" v="45" actId="1076"/>
        <pc:sldMkLst>
          <pc:docMk/>
          <pc:sldMk cId="4152426466" sldId="271"/>
        </pc:sldMkLst>
        <pc:spChg chg="mod">
          <ac:chgData name="Torie Ring" userId="f763f9c5-cc4a-4c7e-96e8-7a289aed0fe5" providerId="ADAL" clId="{72F08916-2D99-40F5-8B58-75563A2359EF}" dt="2024-02-08T14:25:46.690" v="29" actId="1076"/>
          <ac:spMkLst>
            <pc:docMk/>
            <pc:sldMk cId="4152426466" sldId="271"/>
            <ac:spMk id="2" creationId="{6E881DDB-CB5C-40FD-BF62-10C4D5C01BFF}"/>
          </ac:spMkLst>
        </pc:spChg>
        <pc:spChg chg="mod">
          <ac:chgData name="Torie Ring" userId="f763f9c5-cc4a-4c7e-96e8-7a289aed0fe5" providerId="ADAL" clId="{72F08916-2D99-40F5-8B58-75563A2359EF}" dt="2024-02-08T14:26:38.879" v="44" actId="1076"/>
          <ac:spMkLst>
            <pc:docMk/>
            <pc:sldMk cId="4152426466" sldId="271"/>
            <ac:spMk id="7" creationId="{3FB48B3A-ADD4-7705-2506-97C5D683810A}"/>
          </ac:spMkLst>
        </pc:spChg>
        <pc:picChg chg="mod">
          <ac:chgData name="Torie Ring" userId="f763f9c5-cc4a-4c7e-96e8-7a289aed0fe5" providerId="ADAL" clId="{72F08916-2D99-40F5-8B58-75563A2359EF}" dt="2024-02-08T14:26:42.377" v="45" actId="1076"/>
          <ac:picMkLst>
            <pc:docMk/>
            <pc:sldMk cId="4152426466" sldId="271"/>
            <ac:picMk id="7170" creationId="{2F468019-C122-6EB4-B87B-BD7EFF9A1CD2}"/>
          </ac:picMkLst>
        </pc:picChg>
        <pc:cxnChg chg="add mod">
          <ac:chgData name="Torie Ring" userId="f763f9c5-cc4a-4c7e-96e8-7a289aed0fe5" providerId="ADAL" clId="{72F08916-2D99-40F5-8B58-75563A2359EF}" dt="2024-02-08T14:25:56.546" v="31" actId="1076"/>
          <ac:cxnSpMkLst>
            <pc:docMk/>
            <pc:sldMk cId="4152426466" sldId="271"/>
            <ac:cxnSpMk id="9" creationId="{F4E604A5-2888-DCCA-D2B5-33D3C8FCF180}"/>
          </ac:cxnSpMkLst>
        </pc:cxnChg>
      </pc:sldChg>
      <pc:sldChg chg="addSp delSp modSp mod">
        <pc:chgData name="Torie Ring" userId="f763f9c5-cc4a-4c7e-96e8-7a289aed0fe5" providerId="ADAL" clId="{72F08916-2D99-40F5-8B58-75563A2359EF}" dt="2024-02-08T14:28:28.177" v="77" actId="1076"/>
        <pc:sldMkLst>
          <pc:docMk/>
          <pc:sldMk cId="927796210" sldId="272"/>
        </pc:sldMkLst>
        <pc:spChg chg="mod">
          <ac:chgData name="Torie Ring" userId="f763f9c5-cc4a-4c7e-96e8-7a289aed0fe5" providerId="ADAL" clId="{72F08916-2D99-40F5-8B58-75563A2359EF}" dt="2024-02-08T14:27:19.925" v="50" actId="1076"/>
          <ac:spMkLst>
            <pc:docMk/>
            <pc:sldMk cId="927796210" sldId="272"/>
            <ac:spMk id="2" creationId="{59CE3D88-B751-123A-3014-C1FE2B0AEFFC}"/>
          </ac:spMkLst>
        </pc:spChg>
        <pc:spChg chg="del">
          <ac:chgData name="Torie Ring" userId="f763f9c5-cc4a-4c7e-96e8-7a289aed0fe5" providerId="ADAL" clId="{72F08916-2D99-40F5-8B58-75563A2359EF}" dt="2024-02-08T14:27:00.857" v="46"/>
          <ac:spMkLst>
            <pc:docMk/>
            <pc:sldMk cId="927796210" sldId="272"/>
            <ac:spMk id="3" creationId="{ECBB038C-A45C-DA04-C880-CD6B7EBF1174}"/>
          </ac:spMkLst>
        </pc:spChg>
        <pc:spChg chg="mod">
          <ac:chgData name="Torie Ring" userId="f763f9c5-cc4a-4c7e-96e8-7a289aed0fe5" providerId="ADAL" clId="{72F08916-2D99-40F5-8B58-75563A2359EF}" dt="2024-02-08T14:28:28.177" v="77" actId="1076"/>
          <ac:spMkLst>
            <pc:docMk/>
            <pc:sldMk cId="927796210" sldId="272"/>
            <ac:spMk id="7" creationId="{30E509F4-312F-F4DD-586A-951278388392}"/>
          </ac:spMkLst>
        </pc:spChg>
        <pc:spChg chg="add mod">
          <ac:chgData name="Torie Ring" userId="f763f9c5-cc4a-4c7e-96e8-7a289aed0fe5" providerId="ADAL" clId="{72F08916-2D99-40F5-8B58-75563A2359EF}" dt="2024-02-08T14:27:53.401" v="58" actId="1076"/>
          <ac:spMkLst>
            <pc:docMk/>
            <pc:sldMk cId="927796210" sldId="272"/>
            <ac:spMk id="9" creationId="{BC2FFC1E-BEB1-8615-6016-425B29ABC0D7}"/>
          </ac:spMkLst>
        </pc:spChg>
        <pc:picChg chg="add mod">
          <ac:chgData name="Torie Ring" userId="f763f9c5-cc4a-4c7e-96e8-7a289aed0fe5" providerId="ADAL" clId="{72F08916-2D99-40F5-8B58-75563A2359EF}" dt="2024-02-08T14:27:26.861" v="52" actId="1076"/>
          <ac:picMkLst>
            <pc:docMk/>
            <pc:sldMk cId="927796210" sldId="272"/>
            <ac:picMk id="6146" creationId="{DE889665-418E-1B52-AE92-0149AB92C0D0}"/>
          </ac:picMkLst>
        </pc:picChg>
        <pc:cxnChg chg="add mod">
          <ac:chgData name="Torie Ring" userId="f763f9c5-cc4a-4c7e-96e8-7a289aed0fe5" providerId="ADAL" clId="{72F08916-2D99-40F5-8B58-75563A2359EF}" dt="2024-02-08T14:27:23.749" v="51" actId="1076"/>
          <ac:cxnSpMkLst>
            <pc:docMk/>
            <pc:sldMk cId="927796210" sldId="272"/>
            <ac:cxnSpMk id="8" creationId="{35375421-7AA2-55DD-64BB-24D0A1A98272}"/>
          </ac:cxnSpMkLst>
        </pc:cxnChg>
      </pc:sldChg>
      <pc:sldChg chg="addSp delSp modSp mod">
        <pc:chgData name="Torie Ring" userId="f763f9c5-cc4a-4c7e-96e8-7a289aed0fe5" providerId="ADAL" clId="{72F08916-2D99-40F5-8B58-75563A2359EF}" dt="2024-02-08T14:31:56.459" v="134" actId="1076"/>
        <pc:sldMkLst>
          <pc:docMk/>
          <pc:sldMk cId="525597617" sldId="273"/>
        </pc:sldMkLst>
        <pc:spChg chg="mod">
          <ac:chgData name="Torie Ring" userId="f763f9c5-cc4a-4c7e-96e8-7a289aed0fe5" providerId="ADAL" clId="{72F08916-2D99-40F5-8B58-75563A2359EF}" dt="2024-02-08T14:29:11.487" v="81" actId="1076"/>
          <ac:spMkLst>
            <pc:docMk/>
            <pc:sldMk cId="525597617" sldId="273"/>
            <ac:spMk id="2" creationId="{CA2FDED3-B4F2-CC8A-44B1-434D8856BB4C}"/>
          </ac:spMkLst>
        </pc:spChg>
        <pc:spChg chg="del">
          <ac:chgData name="Torie Ring" userId="f763f9c5-cc4a-4c7e-96e8-7a289aed0fe5" providerId="ADAL" clId="{72F08916-2D99-40F5-8B58-75563A2359EF}" dt="2024-02-08T14:29:21.787" v="83" actId="478"/>
          <ac:spMkLst>
            <pc:docMk/>
            <pc:sldMk cId="525597617" sldId="273"/>
            <ac:spMk id="3" creationId="{3D78570E-AFD0-9C54-A488-FEDEDE55F609}"/>
          </ac:spMkLst>
        </pc:spChg>
        <pc:spChg chg="mod">
          <ac:chgData name="Torie Ring" userId="f763f9c5-cc4a-4c7e-96e8-7a289aed0fe5" providerId="ADAL" clId="{72F08916-2D99-40F5-8B58-75563A2359EF}" dt="2024-02-08T14:31:56.459" v="134" actId="1076"/>
          <ac:spMkLst>
            <pc:docMk/>
            <pc:sldMk cId="525597617" sldId="273"/>
            <ac:spMk id="7" creationId="{586FBE9E-4A19-FC80-64B9-1F595FC5EB1A}"/>
          </ac:spMkLst>
        </pc:spChg>
        <pc:spChg chg="add mod">
          <ac:chgData name="Torie Ring" userId="f763f9c5-cc4a-4c7e-96e8-7a289aed0fe5" providerId="ADAL" clId="{72F08916-2D99-40F5-8B58-75563A2359EF}" dt="2024-02-08T14:30:58.183" v="113" actId="1036"/>
          <ac:spMkLst>
            <pc:docMk/>
            <pc:sldMk cId="525597617" sldId="273"/>
            <ac:spMk id="9" creationId="{9380ADEB-DE98-BBCB-4D6B-803837047BDD}"/>
          </ac:spMkLst>
        </pc:spChg>
        <pc:spChg chg="add mod">
          <ac:chgData name="Torie Ring" userId="f763f9c5-cc4a-4c7e-96e8-7a289aed0fe5" providerId="ADAL" clId="{72F08916-2D99-40F5-8B58-75563A2359EF}" dt="2024-02-08T14:31:46.150" v="133" actId="1076"/>
          <ac:spMkLst>
            <pc:docMk/>
            <pc:sldMk cId="525597617" sldId="273"/>
            <ac:spMk id="10" creationId="{56806496-2D9F-342C-9765-C8621E64CBE5}"/>
          </ac:spMkLst>
        </pc:spChg>
        <pc:spChg chg="add mod">
          <ac:chgData name="Torie Ring" userId="f763f9c5-cc4a-4c7e-96e8-7a289aed0fe5" providerId="ADAL" clId="{72F08916-2D99-40F5-8B58-75563A2359EF}" dt="2024-02-08T14:31:35.765" v="132" actId="1076"/>
          <ac:spMkLst>
            <pc:docMk/>
            <pc:sldMk cId="525597617" sldId="273"/>
            <ac:spMk id="11" creationId="{DA5B87AF-550E-14D7-3582-5E4F2FDAABB1}"/>
          </ac:spMkLst>
        </pc:spChg>
        <pc:spChg chg="add mod">
          <ac:chgData name="Torie Ring" userId="f763f9c5-cc4a-4c7e-96e8-7a289aed0fe5" providerId="ADAL" clId="{72F08916-2D99-40F5-8B58-75563A2359EF}" dt="2024-02-08T14:31:32.168" v="131" actId="1076"/>
          <ac:spMkLst>
            <pc:docMk/>
            <pc:sldMk cId="525597617" sldId="273"/>
            <ac:spMk id="12" creationId="{9EF8524C-4F20-272D-18C6-50A7B1102028}"/>
          </ac:spMkLst>
        </pc:spChg>
        <pc:picChg chg="add mod">
          <ac:chgData name="Torie Ring" userId="f763f9c5-cc4a-4c7e-96e8-7a289aed0fe5" providerId="ADAL" clId="{72F08916-2D99-40F5-8B58-75563A2359EF}" dt="2024-02-08T14:30:25.205" v="99" actId="1076"/>
          <ac:picMkLst>
            <pc:docMk/>
            <pc:sldMk cId="525597617" sldId="273"/>
            <ac:picMk id="5122" creationId="{3A1C151C-41EB-6AE1-D0F7-BB5DD2F2F366}"/>
          </ac:picMkLst>
        </pc:picChg>
        <pc:cxnChg chg="add mod">
          <ac:chgData name="Torie Ring" userId="f763f9c5-cc4a-4c7e-96e8-7a289aed0fe5" providerId="ADAL" clId="{72F08916-2D99-40F5-8B58-75563A2359EF}" dt="2024-02-08T14:29:19.275" v="82" actId="1076"/>
          <ac:cxnSpMkLst>
            <pc:docMk/>
            <pc:sldMk cId="525597617" sldId="273"/>
            <ac:cxnSpMk id="8" creationId="{E96E795D-1F64-F826-FDFA-65130387CF06}"/>
          </ac:cxnSpMkLst>
        </pc:cxnChg>
      </pc:sldChg>
      <pc:sldChg chg="addSp modSp mod modAnim">
        <pc:chgData name="Torie Ring" userId="f763f9c5-cc4a-4c7e-96e8-7a289aed0fe5" providerId="ADAL" clId="{72F08916-2D99-40F5-8B58-75563A2359EF}" dt="2024-02-08T15:00:35.001" v="201" actId="1076"/>
        <pc:sldMkLst>
          <pc:docMk/>
          <pc:sldMk cId="131689095" sldId="274"/>
        </pc:sldMkLst>
        <pc:spChg chg="mod">
          <ac:chgData name="Torie Ring" userId="f763f9c5-cc4a-4c7e-96e8-7a289aed0fe5" providerId="ADAL" clId="{72F08916-2D99-40F5-8B58-75563A2359EF}" dt="2024-02-08T14:32:25.247" v="149" actId="1035"/>
          <ac:spMkLst>
            <pc:docMk/>
            <pc:sldMk cId="131689095" sldId="274"/>
            <ac:spMk id="2" creationId="{D6C2F57E-C8DE-4AD1-1F92-5300ACF12C28}"/>
          </ac:spMkLst>
        </pc:spChg>
        <pc:spChg chg="mod">
          <ac:chgData name="Torie Ring" userId="f763f9c5-cc4a-4c7e-96e8-7a289aed0fe5" providerId="ADAL" clId="{72F08916-2D99-40F5-8B58-75563A2359EF}" dt="2024-02-08T14:59:17.625" v="177" actId="27636"/>
          <ac:spMkLst>
            <pc:docMk/>
            <pc:sldMk cId="131689095" sldId="274"/>
            <ac:spMk id="3" creationId="{40E2A483-F498-96F0-D2C3-E9498C0E05EF}"/>
          </ac:spMkLst>
        </pc:spChg>
        <pc:spChg chg="mod">
          <ac:chgData name="Torie Ring" userId="f763f9c5-cc4a-4c7e-96e8-7a289aed0fe5" providerId="ADAL" clId="{72F08916-2D99-40F5-8B58-75563A2359EF}" dt="2024-02-08T14:59:17.625" v="176" actId="27636"/>
          <ac:spMkLst>
            <pc:docMk/>
            <pc:sldMk cId="131689095" sldId="274"/>
            <ac:spMk id="4" creationId="{2E970B29-2143-2BFE-D29D-0443C22FF5D4}"/>
          </ac:spMkLst>
        </pc:spChg>
        <pc:spChg chg="mod">
          <ac:chgData name="Torie Ring" userId="f763f9c5-cc4a-4c7e-96e8-7a289aed0fe5" providerId="ADAL" clId="{72F08916-2D99-40F5-8B58-75563A2359EF}" dt="2024-02-08T14:59:43.316" v="185" actId="1076"/>
          <ac:spMkLst>
            <pc:docMk/>
            <pc:sldMk cId="131689095" sldId="274"/>
            <ac:spMk id="9" creationId="{6A7DBB93-DB44-6E93-C160-B24FE54B32F7}"/>
          </ac:spMkLst>
        </pc:spChg>
        <pc:spChg chg="add mod">
          <ac:chgData name="Torie Ring" userId="f763f9c5-cc4a-4c7e-96e8-7a289aed0fe5" providerId="ADAL" clId="{72F08916-2D99-40F5-8B58-75563A2359EF}" dt="2024-02-08T15:00:35.001" v="201" actId="1076"/>
          <ac:spMkLst>
            <pc:docMk/>
            <pc:sldMk cId="131689095" sldId="274"/>
            <ac:spMk id="12" creationId="{93D45128-CEAD-94CD-A443-3C670018CDE0}"/>
          </ac:spMkLst>
        </pc:spChg>
        <pc:picChg chg="add mod">
          <ac:chgData name="Torie Ring" userId="f763f9c5-cc4a-4c7e-96e8-7a289aed0fe5" providerId="ADAL" clId="{72F08916-2D99-40F5-8B58-75563A2359EF}" dt="2024-02-08T14:49:56.782" v="167" actId="1076"/>
          <ac:picMkLst>
            <pc:docMk/>
            <pc:sldMk cId="131689095" sldId="274"/>
            <ac:picMk id="11" creationId="{AE512152-97B8-21EE-7D40-07C7661ACDDF}"/>
          </ac:picMkLst>
        </pc:picChg>
        <pc:cxnChg chg="add mod">
          <ac:chgData name="Torie Ring" userId="f763f9c5-cc4a-4c7e-96e8-7a289aed0fe5" providerId="ADAL" clId="{72F08916-2D99-40F5-8B58-75563A2359EF}" dt="2024-02-08T14:32:20.014" v="137"/>
          <ac:cxnSpMkLst>
            <pc:docMk/>
            <pc:sldMk cId="131689095" sldId="274"/>
            <ac:cxnSpMk id="10" creationId="{71A92D00-50A8-0C01-52A2-F60E6AC97CC9}"/>
          </ac:cxnSpMkLst>
        </pc:cxnChg>
      </pc:sldChg>
      <pc:sldChg chg="addSp delSp modSp mod">
        <pc:chgData name="Torie Ring" userId="f763f9c5-cc4a-4c7e-96e8-7a289aed0fe5" providerId="ADAL" clId="{72F08916-2D99-40F5-8B58-75563A2359EF}" dt="2024-02-08T15:02:33.647" v="220" actId="688"/>
        <pc:sldMkLst>
          <pc:docMk/>
          <pc:sldMk cId="2933697311" sldId="275"/>
        </pc:sldMkLst>
        <pc:spChg chg="mod">
          <ac:chgData name="Torie Ring" userId="f763f9c5-cc4a-4c7e-96e8-7a289aed0fe5" providerId="ADAL" clId="{72F08916-2D99-40F5-8B58-75563A2359EF}" dt="2024-02-08T15:01:07.184" v="204" actId="1076"/>
          <ac:spMkLst>
            <pc:docMk/>
            <pc:sldMk cId="2933697311" sldId="275"/>
            <ac:spMk id="2" creationId="{754D31B1-8C71-8758-4791-9FFDC28A8DF9}"/>
          </ac:spMkLst>
        </pc:spChg>
        <pc:spChg chg="del">
          <ac:chgData name="Torie Ring" userId="f763f9c5-cc4a-4c7e-96e8-7a289aed0fe5" providerId="ADAL" clId="{72F08916-2D99-40F5-8B58-75563A2359EF}" dt="2024-02-08T15:01:11.897" v="206" actId="478"/>
          <ac:spMkLst>
            <pc:docMk/>
            <pc:sldMk cId="2933697311" sldId="275"/>
            <ac:spMk id="3" creationId="{DF25441A-8C4A-04C6-BD91-EA593815D8DB}"/>
          </ac:spMkLst>
        </pc:spChg>
        <pc:spChg chg="mod">
          <ac:chgData name="Torie Ring" userId="f763f9c5-cc4a-4c7e-96e8-7a289aed0fe5" providerId="ADAL" clId="{72F08916-2D99-40F5-8B58-75563A2359EF}" dt="2024-02-08T15:01:53.351" v="210" actId="255"/>
          <ac:spMkLst>
            <pc:docMk/>
            <pc:sldMk cId="2933697311" sldId="275"/>
            <ac:spMk id="7" creationId="{209A8D1F-64C3-8876-CCE1-C8E26940523E}"/>
          </ac:spMkLst>
        </pc:spChg>
        <pc:spChg chg="add mod">
          <ac:chgData name="Torie Ring" userId="f763f9c5-cc4a-4c7e-96e8-7a289aed0fe5" providerId="ADAL" clId="{72F08916-2D99-40F5-8B58-75563A2359EF}" dt="2024-02-08T15:02:25.966" v="217" actId="207"/>
          <ac:spMkLst>
            <pc:docMk/>
            <pc:sldMk cId="2933697311" sldId="275"/>
            <ac:spMk id="10" creationId="{5C70F8D2-11ED-EA6F-925B-EDBF98177699}"/>
          </ac:spMkLst>
        </pc:spChg>
        <pc:spChg chg="add mod">
          <ac:chgData name="Torie Ring" userId="f763f9c5-cc4a-4c7e-96e8-7a289aed0fe5" providerId="ADAL" clId="{72F08916-2D99-40F5-8B58-75563A2359EF}" dt="2024-02-08T15:02:33.647" v="220" actId="688"/>
          <ac:spMkLst>
            <pc:docMk/>
            <pc:sldMk cId="2933697311" sldId="275"/>
            <ac:spMk id="11" creationId="{0B3B4A39-4CF4-CB95-9D3A-ADAF84A42B45}"/>
          </ac:spMkLst>
        </pc:spChg>
        <pc:picChg chg="add mod">
          <ac:chgData name="Torie Ring" userId="f763f9c5-cc4a-4c7e-96e8-7a289aed0fe5" providerId="ADAL" clId="{72F08916-2D99-40F5-8B58-75563A2359EF}" dt="2024-02-08T15:01:48.327" v="209" actId="1076"/>
          <ac:picMkLst>
            <pc:docMk/>
            <pc:sldMk cId="2933697311" sldId="275"/>
            <ac:picMk id="9" creationId="{37616F7C-430A-28CF-B06B-96C92549BE17}"/>
          </ac:picMkLst>
        </pc:picChg>
        <pc:cxnChg chg="add mod">
          <ac:chgData name="Torie Ring" userId="f763f9c5-cc4a-4c7e-96e8-7a289aed0fe5" providerId="ADAL" clId="{72F08916-2D99-40F5-8B58-75563A2359EF}" dt="2024-02-08T15:01:08.585" v="205"/>
          <ac:cxnSpMkLst>
            <pc:docMk/>
            <pc:sldMk cId="2933697311" sldId="275"/>
            <ac:cxnSpMk id="8" creationId="{69314B45-0EE7-CEFD-8739-93DADCCE704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8725F-AAB2-F04E-9B2F-053C96195854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E6F94-C7A4-F64A-A08C-DEFE7FF6F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40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A9276357-EA63-6A4B-9490-4A4B6FA02C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22F4DC-143F-E040-8C46-9F04376A8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9707" y="1603595"/>
            <a:ext cx="6754093" cy="2387600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rgbClr val="2F84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E8021-B417-0544-B065-5D79044C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9706" y="4306095"/>
            <a:ext cx="6754093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5B677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70ECF6-9859-0E4E-BDFC-8EA13D7124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675" y="5862080"/>
            <a:ext cx="2054726" cy="66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9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DFA2B-08B0-634D-AF4C-96A4ADADF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118" y="1857515"/>
            <a:ext cx="10816472" cy="3883862"/>
          </a:xfrm>
        </p:spPr>
        <p:txBody>
          <a:bodyPr>
            <a:normAutofit/>
          </a:bodyPr>
          <a:lstStyle>
            <a:lvl1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1E25FF2-F498-8E44-B91C-15CA2D2C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252505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6FE9DCA-E505-1D42-97F1-68A85277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8449AB-4BE4-6F42-9E12-946B8FDE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75177"/>
            <a:ext cx="10816472" cy="70317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F84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439AA9-3DE5-CF4F-8743-0F06BB531B98}"/>
              </a:ext>
            </a:extLst>
          </p:cNvPr>
          <p:cNvCxnSpPr/>
          <p:nvPr userDrawn="1"/>
        </p:nvCxnSpPr>
        <p:spPr>
          <a:xfrm>
            <a:off x="647700" y="1517933"/>
            <a:ext cx="10706100" cy="0"/>
          </a:xfrm>
          <a:prstGeom prst="line">
            <a:avLst/>
          </a:prstGeom>
          <a:ln>
            <a:solidFill>
              <a:srgbClr val="8193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25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E378AD-8357-B840-9B93-341A74BC91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EBB93-1F65-AA43-9CBD-676B014B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4" y="3146032"/>
            <a:ext cx="7637678" cy="216125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F7A55DA-B2FF-0645-98CA-0515F6B0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60348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DED9834-701E-9040-831B-A3781472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55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0532DB-1BF0-344E-A5F2-BA6A97F27B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EBB93-1F65-AA43-9CBD-676B014B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4" y="3146032"/>
            <a:ext cx="7637678" cy="216125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7C25926-1CB7-8642-9CD6-D2B5DAD7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0677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DB5C8F-0529-0A4E-A961-83FE1CD4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10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F95435-45EF-4043-87E9-88D31E989F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EBB93-1F65-AA43-9CBD-676B014B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4" y="3146032"/>
            <a:ext cx="7637678" cy="216125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9C87143-F908-824F-BDE3-11BAA1B0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40028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88DFC2E-7CEC-EF4E-A472-D08C5B6EF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96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6BA17A-550C-8545-A261-5477FA849D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EBB93-1F65-AA43-9CBD-676B014B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4" y="3146032"/>
            <a:ext cx="7637678" cy="216125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2DD7FB7-2717-074C-B939-CF12F61C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206323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25A811-0CF8-3446-A788-B35DAA60A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40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99C67-5659-2246-BDE0-246553B2E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EBB93-1F65-AA43-9CBD-676B014B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4" y="3146032"/>
            <a:ext cx="7637678" cy="216125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2DD7FB7-2717-074C-B939-CF12F61C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141669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25A811-0CF8-3446-A788-B35DAA60A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73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EE37996-1080-0A44-A45A-0D38DDFB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5037596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C1A921-AD71-E146-87FB-A79EB8E7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8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1419-E593-6949-8D89-317BFF506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39" y="691033"/>
            <a:ext cx="3896532" cy="2819777"/>
          </a:xfrm>
          <a:noFill/>
        </p:spPr>
        <p:txBody>
          <a:bodyPr/>
          <a:lstStyle>
            <a:lvl1pPr>
              <a:defRPr>
                <a:solidFill>
                  <a:srgbClr val="2F84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B56E3-41C1-3143-B3BD-F679DF53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247" y="1193370"/>
            <a:ext cx="6758553" cy="470373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C9B19D3-AD98-DD4A-BD88-F8915C799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50188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4B6EC6-15EC-0345-B3AB-3241B1BEB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DE5C87-020A-4643-9BFA-76E693EE63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1738" y="3587859"/>
            <a:ext cx="3896533" cy="18985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465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A7421-4BBE-D742-AD1B-8DC58C015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6"/>
            <a:ext cx="12188389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95250-CE74-254C-9D61-2801567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709738"/>
            <a:ext cx="9559636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276B5-05BD-1943-A49C-18FF79E9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12" y="4589463"/>
            <a:ext cx="9559636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23C2E0-C741-8B4E-A313-872754F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1693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DF36E-44E3-E049-9670-E0381EDD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7853-2715-F54D-A0CC-7CE2EB78E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60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A7421-4BBE-D742-AD1B-8DC58C015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5"/>
            <a:ext cx="12188388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95250-CE74-254C-9D61-2801567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709738"/>
            <a:ext cx="9559636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276B5-05BD-1943-A49C-18FF79E9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12" y="4589463"/>
            <a:ext cx="9559636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23C2E0-C741-8B4E-A313-872754F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1693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DF36E-44E3-E049-9670-E0381EDD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7853-2715-F54D-A0CC-7CE2EB78E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8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A7421-4BBE-D742-AD1B-8DC58C015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5"/>
            <a:ext cx="12188388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95250-CE74-254C-9D61-2801567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709738"/>
            <a:ext cx="9559636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276B5-05BD-1943-A49C-18FF79E9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12" y="4589463"/>
            <a:ext cx="9559636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23C2E0-C741-8B4E-A313-872754F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1693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DF36E-44E3-E049-9670-E0381EDD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7853-2715-F54D-A0CC-7CE2EB78E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2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A7421-4BBE-D742-AD1B-8DC58C015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5"/>
            <a:ext cx="12188388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95250-CE74-254C-9D61-2801567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709738"/>
            <a:ext cx="9559636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276B5-05BD-1943-A49C-18FF79E9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12" y="4589463"/>
            <a:ext cx="9559636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23C2E0-C741-8B4E-A313-872754F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1693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DF36E-44E3-E049-9670-E0381EDD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7853-2715-F54D-A0CC-7CE2EB78E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18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A7421-4BBE-D742-AD1B-8DC58C015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5" y="1015"/>
            <a:ext cx="12188388" cy="6855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95250-CE74-254C-9D61-2801567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12" y="1709738"/>
            <a:ext cx="9559636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276B5-05BD-1943-A49C-18FF79E9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12" y="4589463"/>
            <a:ext cx="9559636" cy="15001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23C2E0-C741-8B4E-A313-872754F7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16937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2DF36E-44E3-E049-9670-E0381EDD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7853-2715-F54D-A0CC-7CE2EB78E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7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71912-16BC-FB4D-9276-1A6BFECA0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75177"/>
            <a:ext cx="10816472" cy="70317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F84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26857-BC12-7442-946D-66B2FB55B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6183" y="2196449"/>
            <a:ext cx="5184742" cy="366702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0E6391-8BB5-DD40-AFCE-BB5E4253E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1901" y="2196449"/>
            <a:ext cx="5491899" cy="366702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AD83BF7-AF66-D144-8780-79297BEA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4" y="6356350"/>
            <a:ext cx="423403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C17E039-AD36-FA44-BAF6-D69295CC5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11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4990C-8F10-5544-AF46-914302DE2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11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4F5F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DFA2B-08B0-634D-AF4C-96A4ADADF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118" y="2505075"/>
            <a:ext cx="5157787" cy="3684588"/>
          </a:xfrm>
        </p:spPr>
        <p:txBody>
          <a:bodyPr>
            <a:normAutofit/>
          </a:bodyPr>
          <a:lstStyle>
            <a:lvl1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1E25FF2-F498-8E44-B91C-15CA2D2C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8403" y="6356350"/>
            <a:ext cx="4141669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6FE9DCA-E505-1D42-97F1-68A85277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8" y="6356350"/>
            <a:ext cx="453668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488438-0CD6-5641-89DE-FC224175E6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8449AB-4BE4-6F42-9E12-946B8FDE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75177"/>
            <a:ext cx="10816472" cy="70317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F84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439AA9-3DE5-CF4F-8743-0F06BB531B98}"/>
              </a:ext>
            </a:extLst>
          </p:cNvPr>
          <p:cNvCxnSpPr/>
          <p:nvPr userDrawn="1"/>
        </p:nvCxnSpPr>
        <p:spPr>
          <a:xfrm>
            <a:off x="647700" y="1517933"/>
            <a:ext cx="10706100" cy="0"/>
          </a:xfrm>
          <a:prstGeom prst="line">
            <a:avLst/>
          </a:prstGeom>
          <a:ln>
            <a:solidFill>
              <a:srgbClr val="8193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732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D7C123-5C2C-5E48-A97D-722C2FECA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03A29-F2D7-CF44-9E1A-5D65DCA82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9F9681-136C-7E4D-8AAD-24F2BB807D9F}"/>
              </a:ext>
            </a:extLst>
          </p:cNvPr>
          <p:cNvSpPr/>
          <p:nvPr userDrawn="1"/>
        </p:nvSpPr>
        <p:spPr>
          <a:xfrm>
            <a:off x="0" y="6075082"/>
            <a:ext cx="12192000" cy="782918"/>
          </a:xfrm>
          <a:prstGeom prst="rect">
            <a:avLst/>
          </a:prstGeom>
          <a:solidFill>
            <a:srgbClr val="2F8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  <a:highlight>
                <a:srgbClr val="FF0000"/>
              </a:highlight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51E17C3-4354-0945-9133-6D89F6F4F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4712855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program of the National Hospice and Palliative Care Organization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297715-1896-AC47-B0FE-AC1AA8C475E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0192691" y="6284909"/>
            <a:ext cx="1179581" cy="3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6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8" r:id="rId5"/>
    <p:sldLayoutId id="2147483669" r:id="rId6"/>
    <p:sldLayoutId id="2147483670" r:id="rId7"/>
    <p:sldLayoutId id="2147483652" r:id="rId8"/>
    <p:sldLayoutId id="2147483653" r:id="rId9"/>
    <p:sldLayoutId id="2147483666" r:id="rId10"/>
    <p:sldLayoutId id="2147483654" r:id="rId11"/>
    <p:sldLayoutId id="2147483662" r:id="rId12"/>
    <p:sldLayoutId id="2147483664" r:id="rId13"/>
    <p:sldLayoutId id="2147483663" r:id="rId14"/>
    <p:sldLayoutId id="2147483665" r:id="rId15"/>
    <p:sldLayoutId id="2147483655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PE1Zvt2kSc" TargetMode="Externa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1PE1Zvt2kSc?feature=oembed" TargetMode="External"/><Relationship Id="rId5" Type="http://schemas.openxmlformats.org/officeDocument/2006/relationships/image" Target="../media/image22.jpeg"/><Relationship Id="rId4" Type="http://schemas.openxmlformats.org/officeDocument/2006/relationships/hyperlink" Target="https://www.ncbi.nlm.nih.gov/pmc/articles/PMC9217076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Q7_VQ815fU" TargetMode="Externa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1Q7_VQ815fU?feature=oembed" TargetMode="Externa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3324-17FD-1EBD-7343-854046E54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5F58B-4328-D2CC-ACA8-1DB512044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6318" y="235474"/>
            <a:ext cx="6631057" cy="29300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/>
              <a:t>Caring for Veterans in their Final Hours</a:t>
            </a:r>
            <a:br>
              <a:rPr lang="en-US" sz="6000" dirty="0"/>
            </a:b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2" descr="Text&#10;&#10;Description automatically generated">
            <a:extLst>
              <a:ext uri="{FF2B5EF4-FFF2-40B4-BE49-F238E27FC236}">
                <a16:creationId xmlns:a16="http://schemas.microsoft.com/office/drawing/2014/main" id="{BD7C71E5-132E-2358-13BC-BD107F370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39" y="3091831"/>
            <a:ext cx="2555867" cy="340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F9CA357-DA6E-0C4F-B4EC-A26F65A209D8}"/>
              </a:ext>
            </a:extLst>
          </p:cNvPr>
          <p:cNvSpPr txBox="1">
            <a:spLocks/>
          </p:cNvSpPr>
          <p:nvPr/>
        </p:nvSpPr>
        <p:spPr>
          <a:xfrm>
            <a:off x="2981739" y="4970201"/>
            <a:ext cx="6395799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5B677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defRPr/>
            </a:pPr>
            <a:r>
              <a:rPr lang="en-US" sz="1600" b="0" dirty="0"/>
              <a:t>Adapted from:</a:t>
            </a:r>
          </a:p>
          <a:p>
            <a:pPr algn="r">
              <a:spcBef>
                <a:spcPts val="0"/>
              </a:spcBef>
              <a:defRPr/>
            </a:pPr>
            <a:r>
              <a:rPr lang="en-US" sz="1600" b="0" dirty="0"/>
              <a:t>ELNEC for Veterans Curriculum (End-of-Life Nursing Education Consortium)</a:t>
            </a:r>
          </a:p>
          <a:p>
            <a:pPr algn="r">
              <a:spcBef>
                <a:spcPts val="0"/>
              </a:spcBef>
              <a:defRPr/>
            </a:pPr>
            <a:r>
              <a:rPr lang="en-US" sz="1600" b="0" dirty="0"/>
              <a:t>&amp;</a:t>
            </a:r>
          </a:p>
          <a:p>
            <a:pPr algn="r">
              <a:spcBef>
                <a:spcPts val="0"/>
              </a:spcBef>
              <a:defRPr/>
            </a:pPr>
            <a:r>
              <a:rPr lang="en-US" sz="1600" b="0" dirty="0"/>
              <a:t>Palliative Care Nursing Assistants Curriculum</a:t>
            </a:r>
          </a:p>
          <a:p>
            <a:pPr algn="r">
              <a:spcBef>
                <a:spcPts val="0"/>
              </a:spcBef>
              <a:defRPr/>
            </a:pPr>
            <a:r>
              <a:rPr lang="en-US" sz="1600" b="0" dirty="0"/>
              <a:t>Hospice and Palliative Nurses Association</a:t>
            </a:r>
          </a:p>
          <a:p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ADD20-36AA-1E31-55EA-B769A8DE1DCF}"/>
              </a:ext>
            </a:extLst>
          </p:cNvPr>
          <p:cNvSpPr txBox="1"/>
          <p:nvPr/>
        </p:nvSpPr>
        <p:spPr>
          <a:xfrm>
            <a:off x="5252829" y="2938379"/>
            <a:ext cx="43980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buFontTx/>
              <a:buNone/>
            </a:pPr>
            <a:r>
              <a:rPr kumimoji="0" lang="en-US" altLang="en-US" sz="2400" b="0" dirty="0">
                <a:latin typeface="+mn-lt"/>
                <a:cs typeface="Times New Roman" panose="02020603050405020304" pitchFamily="18" charset="0"/>
              </a:rPr>
              <a:t>Improving Hospice Care </a:t>
            </a:r>
          </a:p>
          <a:p>
            <a:pPr algn="ctr">
              <a:spcAft>
                <a:spcPct val="0"/>
              </a:spcAft>
              <a:buFontTx/>
              <a:buNone/>
            </a:pPr>
            <a:r>
              <a:rPr kumimoji="0" lang="en-US" altLang="en-US" sz="2400" b="0" dirty="0">
                <a:latin typeface="+mn-lt"/>
                <a:cs typeface="Times New Roman" panose="02020603050405020304" pitchFamily="18" charset="0"/>
              </a:rPr>
              <a:t>in Nursing Homes</a:t>
            </a:r>
          </a:p>
          <a:p>
            <a:pPr algn="ctr">
              <a:spcAft>
                <a:spcPct val="0"/>
              </a:spcAft>
              <a:buFontTx/>
              <a:buNone/>
            </a:pPr>
            <a:r>
              <a:rPr kumimoji="0" lang="en-US" altLang="en-US" sz="2400" b="0" dirty="0">
                <a:latin typeface="+mn-lt"/>
                <a:cs typeface="Times New Roman" panose="02020603050405020304" pitchFamily="18" charset="0"/>
              </a:rPr>
              <a:t>for Veterans, family, and staff</a:t>
            </a:r>
          </a:p>
        </p:txBody>
      </p:sp>
    </p:spTree>
    <p:extLst>
      <p:ext uri="{BB962C8B-B14F-4D97-AF65-F5344CB8AC3E}">
        <p14:creationId xmlns:p14="http://schemas.microsoft.com/office/powerpoint/2010/main" val="3089835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951DB-CC96-795B-511D-01AEE5947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64" y="290599"/>
            <a:ext cx="10816472" cy="703176"/>
          </a:xfrm>
        </p:spPr>
        <p:txBody>
          <a:bodyPr/>
          <a:lstStyle/>
          <a:p>
            <a:pPr algn="ctr"/>
            <a:r>
              <a:rPr lang="en-US" b="1" dirty="0">
                <a:ea typeface="MS PGothic" panose="020B0600070205080204" pitchFamily="34" charset="-128"/>
              </a:rPr>
              <a:t>Common Symptoms Vary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6A7E9-D569-9AEC-432D-92287BC9E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29D22-FDA8-045B-BF2E-B89CA433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36CBA5-57D5-778B-88D7-C9BC871CF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7853" y="2312516"/>
            <a:ext cx="4048081" cy="366712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</a:rPr>
              <a:t>Pain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</a:rPr>
              <a:t>Shortness of breath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</a:rPr>
              <a:t>Declining appetite/difficulty swallowing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</a:rPr>
              <a:t>Restlessness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FC7085-1ADE-9AC4-9B27-EACBB62B1C19}"/>
              </a:ext>
            </a:extLst>
          </p:cNvPr>
          <p:cNvCxnSpPr/>
          <p:nvPr/>
        </p:nvCxnSpPr>
        <p:spPr>
          <a:xfrm>
            <a:off x="827283" y="999855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3FFBE29-10F7-BCFC-8BEA-C216F36A6946}"/>
              </a:ext>
            </a:extLst>
          </p:cNvPr>
          <p:cNvSpPr txBox="1"/>
          <p:nvPr/>
        </p:nvSpPr>
        <p:spPr>
          <a:xfrm>
            <a:off x="1156849" y="1474142"/>
            <a:ext cx="987830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Common symptoms can include: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68F1A1-543E-8BE8-AF09-E59982B78A65}"/>
              </a:ext>
            </a:extLst>
          </p:cNvPr>
          <p:cNvSpPr txBox="1"/>
          <p:nvPr/>
        </p:nvSpPr>
        <p:spPr>
          <a:xfrm>
            <a:off x="6095999" y="2191020"/>
            <a:ext cx="4234032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Intermittent confusion, hallucinations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Noisy “wet” respirations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Purplish coloring of skin- feet, knees, lips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 breathing, pauses</a:t>
            </a:r>
          </a:p>
        </p:txBody>
      </p:sp>
    </p:spTree>
    <p:extLst>
      <p:ext uri="{BB962C8B-B14F-4D97-AF65-F5344CB8AC3E}">
        <p14:creationId xmlns:p14="http://schemas.microsoft.com/office/powerpoint/2010/main" val="5223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447C754-D923-9EC8-9421-609F5503A3B5}"/>
              </a:ext>
            </a:extLst>
          </p:cNvPr>
          <p:cNvSpPr/>
          <p:nvPr/>
        </p:nvSpPr>
        <p:spPr>
          <a:xfrm>
            <a:off x="827283" y="1311442"/>
            <a:ext cx="10169580" cy="45467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D0D03-71A6-EB81-2DCB-77F985117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342825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General Comfort Care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BC549-6669-3D27-5BFA-23DB9C6B7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26D1E-6668-67CE-57C8-C5C1AF786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B2DF7C3-8AA8-A36F-7345-112ACE5D218E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2660219" y="2092978"/>
            <a:ext cx="6871561" cy="2622303"/>
          </a:xfrm>
        </p:spPr>
        <p:txBody>
          <a:bodyPr/>
          <a:lstStyle/>
          <a:p>
            <a:pPr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Mouth Care includes: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Rinse mouth frequently with water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Saliva substitutes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Lip lubricant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Keep teeth, dentures, and bridges clean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Small amounts of fluid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35E5F7-6C65-545F-1EA4-D527085F174D}"/>
              </a:ext>
            </a:extLst>
          </p:cNvPr>
          <p:cNvCxnSpPr/>
          <p:nvPr/>
        </p:nvCxnSpPr>
        <p:spPr>
          <a:xfrm>
            <a:off x="827283" y="999855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192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F4172C-564D-BF7F-D5F2-E9B598006088}"/>
              </a:ext>
            </a:extLst>
          </p:cNvPr>
          <p:cNvSpPr/>
          <p:nvPr/>
        </p:nvSpPr>
        <p:spPr>
          <a:xfrm>
            <a:off x="1011210" y="1311441"/>
            <a:ext cx="10169580" cy="45467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9F5E1-FF8A-1ED7-43A8-E934E1C13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64" y="296679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Pain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84A62-F577-178B-D29D-1068FB7A4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99F97-A907-101A-47B5-692916045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3556D3-85A4-0D21-22DC-C0BB2B018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51221" y="2114601"/>
            <a:ext cx="6689558" cy="2940384"/>
          </a:xfrm>
        </p:spPr>
        <p:txBody>
          <a:bodyPr/>
          <a:lstStyle/>
          <a:p>
            <a:pPr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Nursing Interventions: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Individual approach: “what’s helped in the past?”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Reposition frequently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Non-drug pain therapies: Human touch &amp; Music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Medications – to include “as needed”</a:t>
            </a:r>
          </a:p>
          <a:p>
            <a:pPr>
              <a:defRPr/>
            </a:pPr>
            <a:endParaRPr lang="en-US" alt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D79982-85A4-344F-EF4F-2FC0E56E1508}"/>
              </a:ext>
            </a:extLst>
          </p:cNvPr>
          <p:cNvCxnSpPr/>
          <p:nvPr/>
        </p:nvCxnSpPr>
        <p:spPr>
          <a:xfrm>
            <a:off x="827283" y="975791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817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BE0075-EAAF-9AFD-C3F1-BDDB6180DFD7}"/>
              </a:ext>
            </a:extLst>
          </p:cNvPr>
          <p:cNvSpPr/>
          <p:nvPr/>
        </p:nvSpPr>
        <p:spPr>
          <a:xfrm>
            <a:off x="1011210" y="1155648"/>
            <a:ext cx="10169580" cy="45467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80552-A9E4-479D-7CE2-66B81F8B7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64" y="254495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Shortness of Breath = Dyspnea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A2EE4-4B26-6348-1330-3018FAF53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856A7-4939-3606-1E1D-898B56C02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9828250-2430-9FAD-5165-C11B5C4515AE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2450431" y="1595436"/>
            <a:ext cx="7058526" cy="36671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Nursing Interventions: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Positioning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Move slowly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Direct fan to the face and/or open window to move air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Use relaxation or distraction techniques (e.g., music)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Medications - to include “as needed”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322D03-84BD-A74F-787B-ADCF5A5C41D1}"/>
              </a:ext>
            </a:extLst>
          </p:cNvPr>
          <p:cNvCxnSpPr/>
          <p:nvPr/>
        </p:nvCxnSpPr>
        <p:spPr>
          <a:xfrm>
            <a:off x="827283" y="903599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597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33AD40-6D5C-08F5-D4B1-78AF111CEF08}"/>
              </a:ext>
            </a:extLst>
          </p:cNvPr>
          <p:cNvSpPr/>
          <p:nvPr/>
        </p:nvSpPr>
        <p:spPr>
          <a:xfrm>
            <a:off x="1011210" y="1155648"/>
            <a:ext cx="10169580" cy="45467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DD07A-4FBD-C926-BA2D-C6174DFF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64" y="214660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Restlessness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1CE00D-7230-346F-85C4-D36F32D6B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D437F-35A4-24C9-9047-54B499BD0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6CC3942-6D3C-5D0D-FAEC-B64A7E55DE6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2963779" y="1595436"/>
            <a:ext cx="6264442" cy="36671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Nursing Interventions: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Speak in a quiet, natural way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Verbally prepare Veteran for care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Calming effect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PTSD triggers (e.g., avoid loud noises)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Do not interfere with or try to restrain, unless the patient is harming him/herself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3E57E4-5C06-CFB6-B478-404CF767979E}"/>
              </a:ext>
            </a:extLst>
          </p:cNvPr>
          <p:cNvCxnSpPr/>
          <p:nvPr/>
        </p:nvCxnSpPr>
        <p:spPr>
          <a:xfrm>
            <a:off x="710226" y="91783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256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DE2B1-8A05-1B9B-1363-78CDD19B5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64" y="475177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Use of Morphine-like drugs in the Final Days/Hours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3C51A3-C6E4-869A-B715-3DF9D13F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98EE0-1107-1AFE-90F4-6CA1336D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6231324-24C4-939E-5B1B-AA7E48DA397B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3237371" y="1595437"/>
            <a:ext cx="5757541" cy="366712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Dosing adjusted incrementally to address pain and shortness of breath.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Comfort is the goal, not to shorten life.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Consider other routes when needed: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Subcutaneous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Rectal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Transdermal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6F07E7-1B9B-210E-9931-C51F9F21F100}"/>
              </a:ext>
            </a:extLst>
          </p:cNvPr>
          <p:cNvCxnSpPr/>
          <p:nvPr/>
        </p:nvCxnSpPr>
        <p:spPr>
          <a:xfrm>
            <a:off x="830542" y="1130225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685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81DDB-CB5C-40FD-BF62-10C4D5C0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64" y="260000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Sitting Bedside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A80058-FAFF-84B6-5B49-FC7C84FD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42A7-455F-DD10-4D7F-C305EBCBF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B48B3A-ADD4-7705-2506-97C5D6838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06078" y="3593301"/>
            <a:ext cx="8179843" cy="205794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Family presence- promote this and provide support </a:t>
            </a:r>
            <a:r>
              <a:rPr lang="en-US" altLang="en-US" sz="2200" dirty="0">
                <a:solidFill>
                  <a:schemeClr val="tx1"/>
                </a:solidFill>
              </a:rPr>
              <a:t>(e.g., snacks, recliners…) </a:t>
            </a:r>
          </a:p>
          <a:p>
            <a:pPr>
              <a:defRPr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Common fears- prepare family for what’s to come as death approaches</a:t>
            </a:r>
          </a:p>
          <a:p>
            <a:pPr lvl="1">
              <a:defRPr/>
            </a:pPr>
            <a:r>
              <a:rPr lang="en-US" altLang="en-US" sz="2200" dirty="0">
                <a:solidFill>
                  <a:schemeClr val="tx1"/>
                </a:solidFill>
              </a:rPr>
              <a:t>e.g., family brochure</a:t>
            </a:r>
          </a:p>
          <a:p>
            <a:pPr>
              <a:defRPr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F468019-C122-6EB4-B87B-BD7EFF9A1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08" y="1318976"/>
            <a:ext cx="7767384" cy="194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E604A5-2888-DCCA-D2B5-33D3C8FCF180}"/>
              </a:ext>
            </a:extLst>
          </p:cNvPr>
          <p:cNvCxnSpPr/>
          <p:nvPr/>
        </p:nvCxnSpPr>
        <p:spPr>
          <a:xfrm>
            <a:off x="1058404" y="98649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426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3D88-B751-123A-3014-C1FE2B0A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64" y="332639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Support for the Family 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E3ABF-C82A-3051-A9DB-BC48E0E8A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1D96C-745A-72DD-EEA3-F6C7A515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E509F4-312F-F4DD-586A-95127838839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018205" y="1711391"/>
            <a:ext cx="5981851" cy="36671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Common family fears at time of dying:</a:t>
            </a:r>
            <a:endParaRPr lang="en-US" altLang="en-US" sz="2400" b="1" baseline="300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Being alone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Painful death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Watching person suffer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Not knowing when the person is dead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Causing the person’s death</a:t>
            </a:r>
          </a:p>
          <a:p>
            <a:pPr>
              <a:defRPr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375421-7AA2-55DD-64BB-24D0A1A98272}"/>
              </a:ext>
            </a:extLst>
          </p:cNvPr>
          <p:cNvCxnSpPr/>
          <p:nvPr/>
        </p:nvCxnSpPr>
        <p:spPr>
          <a:xfrm>
            <a:off x="805740" y="986496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C2FFC1E-BEB1-8615-6016-425B29ABC0D7}"/>
              </a:ext>
            </a:extLst>
          </p:cNvPr>
          <p:cNvSpPr/>
          <p:nvPr/>
        </p:nvSpPr>
        <p:spPr>
          <a:xfrm>
            <a:off x="905216" y="1528807"/>
            <a:ext cx="3667444" cy="380038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B5 Adult People Prof">
            <a:extLst>
              <a:ext uri="{FF2B5EF4-FFF2-40B4-BE49-F238E27FC236}">
                <a16:creationId xmlns:a16="http://schemas.microsoft.com/office/drawing/2014/main" id="{4EF56B53-1AE5-F0A9-80D3-596112E30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/>
          <a:stretch>
            <a:fillRect/>
          </a:stretch>
        </p:blipFill>
        <p:spPr>
          <a:xfrm>
            <a:off x="1058404" y="1852873"/>
            <a:ext cx="3412452" cy="315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796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FDED3-B4F2-CC8A-44B1-434D8856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64" y="283320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Care After Death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9FC78-E934-3665-EDF7-CE7CA540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CFA75-E373-380A-56C8-016CDC82B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86FBE9E-4A19-FC80-64B9-1F595FC5EB1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488639" y="1617297"/>
            <a:ext cx="5491162" cy="36671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Family participation as desired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Say your own “good-byes”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Prepare family for removal of the body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 time the family will remember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Consider doing a “Final Salute” ceremony </a:t>
            </a:r>
          </a:p>
          <a:p>
            <a:pPr>
              <a:defRPr/>
            </a:pPr>
            <a:endParaRPr lang="en-US" alt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6E795D-1F64-F826-FDFA-65130387CF06}"/>
              </a:ext>
            </a:extLst>
          </p:cNvPr>
          <p:cNvCxnSpPr/>
          <p:nvPr/>
        </p:nvCxnSpPr>
        <p:spPr>
          <a:xfrm>
            <a:off x="935406" y="950308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Jerry Pederson pictured in his uniform as a young Marine Corps enlistee beside a more recent photo of Mr. Pederson.">
            <a:extLst>
              <a:ext uri="{FF2B5EF4-FFF2-40B4-BE49-F238E27FC236}">
                <a16:creationId xmlns:a16="http://schemas.microsoft.com/office/drawing/2014/main" id="{3A1C151C-41EB-6AE1-D0F7-BB5DD2F2F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09457"/>
            <a:ext cx="4120804" cy="231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80ADEB-DE98-BBCB-4D6B-803837047BDD}"/>
              </a:ext>
            </a:extLst>
          </p:cNvPr>
          <p:cNvSpPr/>
          <p:nvPr/>
        </p:nvSpPr>
        <p:spPr>
          <a:xfrm>
            <a:off x="1839422" y="3956857"/>
            <a:ext cx="2118360" cy="520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56806496-2D9F-342C-9765-C8621E64CBE5}"/>
              </a:ext>
            </a:extLst>
          </p:cNvPr>
          <p:cNvSpPr/>
          <p:nvPr/>
        </p:nvSpPr>
        <p:spPr>
          <a:xfrm>
            <a:off x="2071209" y="4077416"/>
            <a:ext cx="348915" cy="279213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DA5B87AF-550E-14D7-3582-5E4F2FDAABB1}"/>
              </a:ext>
            </a:extLst>
          </p:cNvPr>
          <p:cNvSpPr/>
          <p:nvPr/>
        </p:nvSpPr>
        <p:spPr>
          <a:xfrm>
            <a:off x="2724144" y="4077416"/>
            <a:ext cx="348915" cy="279213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9EF8524C-4F20-272D-18C6-50A7B1102028}"/>
              </a:ext>
            </a:extLst>
          </p:cNvPr>
          <p:cNvSpPr/>
          <p:nvPr/>
        </p:nvSpPr>
        <p:spPr>
          <a:xfrm>
            <a:off x="3421346" y="4077415"/>
            <a:ext cx="348915" cy="279213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97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2F57E-C8DE-4AD1-1F92-5300ACF12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330793"/>
            <a:ext cx="10816472" cy="703176"/>
          </a:xfrm>
        </p:spPr>
        <p:txBody>
          <a:bodyPr/>
          <a:lstStyle/>
          <a:p>
            <a:pPr algn="ctr"/>
            <a:r>
              <a:rPr lang="en-US" b="1" dirty="0"/>
              <a:t>Final Salute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2A483-F498-96F0-D2C3-E9498C0E0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2620" y="1188037"/>
            <a:ext cx="5184742" cy="397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Watch video of a Final Salute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70B29-2143-2BFE-D29D-0443C22FF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9041" y="5781818"/>
            <a:ext cx="5491899" cy="397200"/>
          </a:xfrm>
        </p:spPr>
        <p:txBody>
          <a:bodyPr>
            <a:normAutofit lnSpcReduction="10000"/>
          </a:bodyPr>
          <a:lstStyle/>
          <a:p>
            <a:pPr algn="ctr"/>
            <a:r>
              <a:rPr kumimoji="0" lang="en-US" altLang="en-US" sz="1200" dirty="0">
                <a:latin typeface="Arial" panose="020B0604020202020204" pitchFamily="34" charset="0"/>
                <a:hlinkClick r:id="rId3"/>
              </a:rPr>
              <a:t>https://www.youtube.com/watch?v=1PE1Zvt2kSc</a:t>
            </a:r>
            <a:r>
              <a:rPr kumimoji="0" lang="en-US" altLang="en-US" sz="1200" dirty="0">
                <a:latin typeface="Arial" panose="020B0604020202020204" pitchFamily="34" charset="0"/>
              </a:rPr>
              <a:t> </a:t>
            </a:r>
          </a:p>
          <a:p>
            <a:pPr algn="ctr"/>
            <a:endParaRPr lang="en-US" sz="1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A1401-D399-C4D1-7604-111D53FC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3A582-2329-2AE8-F913-43A78A7E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A7DBB93-DB44-6E93-C160-B24FE54B3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5895" y="4732468"/>
            <a:ext cx="217771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15000"/>
              </a:spcAft>
              <a:buChar char="•"/>
              <a:defRPr kumimoji="1"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kumimoji="0" lang="en-US" altLang="en-US" sz="1600" dirty="0">
                <a:latin typeface="Arial" panose="020B0604020202020204" pitchFamily="34" charset="0"/>
              </a:rPr>
              <a:t>Ensuring Veterans Receive a Hero’s Final Salute </a:t>
            </a:r>
            <a:r>
              <a:rPr kumimoji="0" lang="en-US" altLang="en-US" sz="1200" b="0" dirty="0">
                <a:latin typeface="Arial" panose="020B0604020202020204" pitchFamily="34" charset="0"/>
                <a:hlinkClick r:id="rId4"/>
              </a:rPr>
              <a:t>https://www.ncbi.nlm.nih.gov/pmc/articles/PMC9217076/</a:t>
            </a:r>
            <a:endParaRPr kumimoji="0" lang="en-US" altLang="en-US" sz="1200" b="0" dirty="0">
              <a:latin typeface="Arial" panose="020B0604020202020204" pitchFamily="34" charset="0"/>
            </a:endParaRPr>
          </a:p>
          <a:p>
            <a:pPr algn="ctr">
              <a:spcAft>
                <a:spcPct val="0"/>
              </a:spcAft>
              <a:buFontTx/>
              <a:buNone/>
            </a:pPr>
            <a:endParaRPr kumimoji="0" lang="en-US" altLang="en-US" sz="1600" dirty="0"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A92D00-50A8-0C01-52A2-F60E6AC97CC9}"/>
              </a:ext>
            </a:extLst>
          </p:cNvPr>
          <p:cNvCxnSpPr/>
          <p:nvPr/>
        </p:nvCxnSpPr>
        <p:spPr>
          <a:xfrm>
            <a:off x="935406" y="950308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nline Media 10" title="A Veteran's Final Salute">
            <a:hlinkClick r:id="" action="ppaction://media"/>
            <a:extLst>
              <a:ext uri="{FF2B5EF4-FFF2-40B4-BE49-F238E27FC236}">
                <a16:creationId xmlns:a16="http://schemas.microsoft.com/office/drawing/2014/main" id="{AE512152-97B8-21EE-7D40-07C7661ACD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26325" y="1709127"/>
            <a:ext cx="7139350" cy="40305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D45128-CEAD-94CD-A443-3C670018CDE0}"/>
              </a:ext>
            </a:extLst>
          </p:cNvPr>
          <p:cNvSpPr txBox="1"/>
          <p:nvPr/>
        </p:nvSpPr>
        <p:spPr>
          <a:xfrm>
            <a:off x="10347158" y="4464142"/>
            <a:ext cx="133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info:</a:t>
            </a:r>
          </a:p>
        </p:txBody>
      </p:sp>
    </p:spTree>
    <p:extLst>
      <p:ext uri="{BB962C8B-B14F-4D97-AF65-F5344CB8AC3E}">
        <p14:creationId xmlns:p14="http://schemas.microsoft.com/office/powerpoint/2010/main" val="13168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A89F-6D08-7843-9D43-F65DF96F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427049"/>
            <a:ext cx="10816472" cy="703176"/>
          </a:xfrm>
        </p:spPr>
        <p:txBody>
          <a:bodyPr/>
          <a:lstStyle/>
          <a:p>
            <a:pPr algn="ctr"/>
            <a:r>
              <a:rPr lang="en-US" b="1" dirty="0"/>
              <a:t>Key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F1036-C50D-994F-9731-E752BFBC6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81598" y="1467975"/>
            <a:ext cx="8428803" cy="3585288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Upon completion of this module, the participant will be able to:</a:t>
            </a:r>
          </a:p>
          <a:p>
            <a:pPr marL="7429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Identify the common signs and symptoms of the dying process.</a:t>
            </a:r>
          </a:p>
          <a:p>
            <a:pPr marL="7429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Provide supportive comments for Veterans and their families.</a:t>
            </a:r>
          </a:p>
          <a:p>
            <a:pPr marL="7429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Appreciate the fulfillment from quality care at end of life.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040BA-BEA6-EF42-8516-A29E817A2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CEC8B-13D4-7E45-A130-075F5B0FC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C4C53E-2C04-9CCA-9AAC-4B0E27F8AFFC}"/>
              </a:ext>
            </a:extLst>
          </p:cNvPr>
          <p:cNvCxnSpPr/>
          <p:nvPr/>
        </p:nvCxnSpPr>
        <p:spPr>
          <a:xfrm>
            <a:off x="943587" y="1094132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788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D31B1-8C71-8758-4791-9FFDC28A8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02" y="378925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Conclusion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B7DBD-E996-8169-B123-05BDF88B2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BEB42-1832-DB8C-D3E3-D032D2AD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09A8D1F-64C3-8876-CCE1-C8E269405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2638" y="2197100"/>
            <a:ext cx="5491162" cy="3667125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Family members will always remember the last days, hours, and minutes of their loved one’s life. 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Nurses have a unique opportunity to be invited to spend these precious moments with them and to make those moments memorable in a positive way.</a:t>
            </a:r>
            <a:endParaRPr lang="en-US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314B45-0EE7-CEFD-8739-93DADCCE704E}"/>
              </a:ext>
            </a:extLst>
          </p:cNvPr>
          <p:cNvCxnSpPr/>
          <p:nvPr/>
        </p:nvCxnSpPr>
        <p:spPr>
          <a:xfrm>
            <a:off x="935406" y="950308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7616F7C-430A-28CF-B06B-96C92549B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38" y="2197100"/>
            <a:ext cx="5191883" cy="2918911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5C70F8D2-11ED-EA6F-925B-EDBF98177699}"/>
              </a:ext>
            </a:extLst>
          </p:cNvPr>
          <p:cNvSpPr/>
          <p:nvPr/>
        </p:nvSpPr>
        <p:spPr>
          <a:xfrm rot="19786238">
            <a:off x="5198058" y="1591991"/>
            <a:ext cx="914400" cy="825289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0B3B4A39-4CF4-CB95-9D3A-ADAF84A42B45}"/>
              </a:ext>
            </a:extLst>
          </p:cNvPr>
          <p:cNvSpPr/>
          <p:nvPr/>
        </p:nvSpPr>
        <p:spPr>
          <a:xfrm rot="280902">
            <a:off x="5027837" y="5027435"/>
            <a:ext cx="914400" cy="825289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97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A2F81-4243-029A-3FD9-E1B7C503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335039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NCP Guidelines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D440D-0DE2-0FED-E681-EDDACD745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588" y="1318144"/>
            <a:ext cx="8202806" cy="366702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alt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Domain 7:  Care of the Patient Nearing the End of Life</a:t>
            </a:r>
          </a:p>
          <a:p>
            <a:pPr marL="73152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Care for patients and families with an </a:t>
            </a:r>
            <a:r>
              <a:rPr lang="en-US" sz="2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emphasis on the days leading up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 and just after the death of the patient. </a:t>
            </a:r>
          </a:p>
          <a:p>
            <a:pPr marL="73152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Assessment &amp; </a:t>
            </a:r>
            <a:r>
              <a:rPr lang="en-US" sz="2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management of distressing symptoms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73152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Knowing </a:t>
            </a:r>
            <a:r>
              <a:rPr lang="en-US" sz="2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to expect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with approaching death. </a:t>
            </a: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52270-05CC-63DB-9B9B-2F1A92B01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96571-366D-E30B-D026-A518CEC0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9536912-458F-D3E1-1EE9-224AC014A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981" y="4809376"/>
            <a:ext cx="20923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3343E0-A99F-9D44-CA99-6D2CE807191A}"/>
              </a:ext>
            </a:extLst>
          </p:cNvPr>
          <p:cNvCxnSpPr/>
          <p:nvPr/>
        </p:nvCxnSpPr>
        <p:spPr>
          <a:xfrm>
            <a:off x="943587" y="1094132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902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0EC6C-F9E3-6049-9124-65A5C6182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62" y="290046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Preparing for a Good Death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31760-59AB-2450-C241-A47693D52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9898" y="1614835"/>
            <a:ext cx="6602607" cy="3667027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importance of the nurse (at the bedside)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Attentiveness, compassion and concern (“eyes” and “ears” for the patient)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Respecting values (each death is unique)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Working as a team (communicate concerns)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This can be rewarding work (the hug of a lifetime)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7663C-5310-4FFB-CD41-7ECB212A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EA1D5-0C1F-B5AB-8C7C-9932C7DF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7CD42A-A0AD-9061-372B-D67545962451}"/>
              </a:ext>
            </a:extLst>
          </p:cNvPr>
          <p:cNvCxnSpPr/>
          <p:nvPr/>
        </p:nvCxnSpPr>
        <p:spPr>
          <a:xfrm>
            <a:off x="943587" y="993222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C:\Users\Kkemp\Dropbox (NHPCO)\Veterans\Vets Pictures\Vets\PA45 - Laurie F holding man's hand.jpg">
            <a:extLst>
              <a:ext uri="{FF2B5EF4-FFF2-40B4-BE49-F238E27FC236}">
                <a16:creationId xmlns:a16="http://schemas.microsoft.com/office/drawing/2014/main" id="{6403F38B-2454-7B40-0C37-170976B40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5687" r="4140"/>
          <a:stretch>
            <a:fillRect/>
          </a:stretch>
        </p:blipFill>
        <p:spPr>
          <a:xfrm>
            <a:off x="647655" y="1696398"/>
            <a:ext cx="401478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414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901D9-BC2C-CF88-5A73-7AFCD2E8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89" y="297699"/>
            <a:ext cx="10816472" cy="703176"/>
          </a:xfrm>
        </p:spPr>
        <p:txBody>
          <a:bodyPr/>
          <a:lstStyle/>
          <a:p>
            <a:pPr algn="ctr"/>
            <a:r>
              <a:rPr lang="en-US" b="1" dirty="0"/>
              <a:t>The Nurse, Dying, and Death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3DF57-FBB5-73B8-1B45-95C529C2C2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9935" y="1504080"/>
            <a:ext cx="5669564" cy="41347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Nurses provide support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“this must be overwhelming”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Interpersonal competence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“you look like you are in pain?”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Being present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“may I call the Chaplain?”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Interprofessional care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“I’m concerned he’s uncomfortable”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01A48-2CBD-E717-0A49-9261A091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8B4FA-23E8-3356-CF3F-9FCCF1A7B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5B902C0-0045-5452-0046-D0976EE7E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8" y="4920784"/>
            <a:ext cx="59151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15000"/>
              </a:spcAft>
              <a:buChar char="•"/>
              <a:defRPr kumimoji="1"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kumimoji="0" lang="en-US" altLang="en-US" sz="1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https://www.youtube.com/watch?v=1Q7_VQ815fU</a:t>
            </a:r>
            <a:endParaRPr kumimoji="0" lang="en-US" altLang="en-US" sz="1400" b="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F8185B5-2EDC-BBE7-4D88-DCB30B619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136" y="1504080"/>
            <a:ext cx="5184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15000"/>
              </a:spcAft>
              <a:buChar char="•"/>
              <a:defRPr kumimoji="1"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kumimoji="0" lang="en-US" altLang="en-US" sz="1800" dirty="0">
                <a:latin typeface="Arial" panose="020B0604020202020204" pitchFamily="34" charset="0"/>
              </a:rPr>
              <a:t>Nursing Assistant Perspective Video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C36751-CFBA-CAFA-162E-C16B3357E390}"/>
              </a:ext>
            </a:extLst>
          </p:cNvPr>
          <p:cNvCxnSpPr/>
          <p:nvPr/>
        </p:nvCxnSpPr>
        <p:spPr>
          <a:xfrm>
            <a:off x="943587" y="993222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nline Media 10" title="Helping CNAs Understand End of Life Care">
            <a:hlinkClick r:id="" action="ppaction://media"/>
            <a:extLst>
              <a:ext uri="{FF2B5EF4-FFF2-40B4-BE49-F238E27FC236}">
                <a16:creationId xmlns:a16="http://schemas.microsoft.com/office/drawing/2014/main" id="{0D281548-CD51-565E-9AB6-026158C370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539499" y="2056554"/>
            <a:ext cx="4862016" cy="274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2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7E52D-B8EB-F1C2-6B98-A9DE28376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62" y="354860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Open &amp; Honest Communication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F99F2-20B1-F4BB-8FA6-653904378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7597" y="1500470"/>
            <a:ext cx="7300439" cy="366702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b="1" dirty="0">
                <a:solidFill>
                  <a:srgbClr val="002060"/>
                </a:solidFill>
              </a:rPr>
              <a:t>Caring, sensitivity and compassion: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“may I moisten your mouth with some water?”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b="1" dirty="0">
                <a:solidFill>
                  <a:srgbClr val="002060"/>
                </a:solidFill>
              </a:rPr>
              <a:t>Provide information in simple terms: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“he’s sleeping more but seems comfortable”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b="1" dirty="0">
                <a:solidFill>
                  <a:srgbClr val="002060"/>
                </a:solidFill>
              </a:rPr>
              <a:t>Awareness of dying: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“what are your concerns about what’s coming?”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839E9-557C-0AFA-F079-EE463772C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F1CD9-51F6-897E-0823-3AA485CC5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57D98C-6479-48B9-85EE-133D290B2620}"/>
              </a:ext>
            </a:extLst>
          </p:cNvPr>
          <p:cNvCxnSpPr/>
          <p:nvPr/>
        </p:nvCxnSpPr>
        <p:spPr>
          <a:xfrm>
            <a:off x="935406" y="999855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337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E7883-A1AC-3B96-A6EC-94FDCA0B0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290593"/>
            <a:ext cx="10816472" cy="703176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Dying is an Individual &amp; Personal Experience for the Veteran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05513-33D4-0F9A-99E6-FFF59D7E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BD790-18B8-17E1-7BD3-2E128BA1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DB9521-3343-8E42-879E-734E1630A399}"/>
              </a:ext>
            </a:extLst>
          </p:cNvPr>
          <p:cNvSpPr txBox="1">
            <a:spLocks noChangeArrowheads="1"/>
          </p:cNvSpPr>
          <p:nvPr/>
        </p:nvSpPr>
        <p:spPr>
          <a:xfrm>
            <a:off x="5176563" y="2867818"/>
            <a:ext cx="6063666" cy="2934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rgbClr val="5B67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B67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B67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B67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B67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Veterans may be reluctant to express pain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Perceived as weakness</a:t>
            </a:r>
          </a:p>
          <a:p>
            <a:pPr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Thoughts of previous trauma may intrude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Assure safety, especially before touching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1379D8-EA23-656D-D740-1A3B4689E99B}"/>
              </a:ext>
            </a:extLst>
          </p:cNvPr>
          <p:cNvCxnSpPr/>
          <p:nvPr/>
        </p:nvCxnSpPr>
        <p:spPr>
          <a:xfrm>
            <a:off x="935406" y="999855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 descr="B5 Adult People Prof">
            <a:extLst>
              <a:ext uri="{FF2B5EF4-FFF2-40B4-BE49-F238E27FC236}">
                <a16:creationId xmlns:a16="http://schemas.microsoft.com/office/drawing/2014/main" id="{13A81EC4-AFB2-5EE0-B01D-8B4519C3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/>
          <a:stretch>
            <a:fillRect/>
          </a:stretch>
        </p:blipFill>
        <p:spPr>
          <a:xfrm>
            <a:off x="708572" y="1772820"/>
            <a:ext cx="3810000" cy="35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2A6D90-AB82-2821-94A5-61372BCB517A}"/>
              </a:ext>
            </a:extLst>
          </p:cNvPr>
          <p:cNvSpPr/>
          <p:nvPr/>
        </p:nvSpPr>
        <p:spPr>
          <a:xfrm>
            <a:off x="496556" y="1632371"/>
            <a:ext cx="4234032" cy="380038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B959D5-358C-5CCA-09ED-CE3B53AA28EB}"/>
              </a:ext>
            </a:extLst>
          </p:cNvPr>
          <p:cNvSpPr txBox="1"/>
          <p:nvPr/>
        </p:nvSpPr>
        <p:spPr>
          <a:xfrm>
            <a:off x="6022781" y="2209594"/>
            <a:ext cx="5049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There is no typical death.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4DD953-34EC-437B-CFD0-C1298E247BEE}"/>
              </a:ext>
            </a:extLst>
          </p:cNvPr>
          <p:cNvSpPr txBox="1"/>
          <p:nvPr/>
        </p:nvSpPr>
        <p:spPr>
          <a:xfrm rot="20151836">
            <a:off x="5157042" y="1425669"/>
            <a:ext cx="236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7E2D40"/>
                </a:solidFill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EDB8D-6970-C77F-DE5C-8F7965B5D110}"/>
              </a:ext>
            </a:extLst>
          </p:cNvPr>
          <p:cNvSpPr txBox="1"/>
          <p:nvPr/>
        </p:nvSpPr>
        <p:spPr>
          <a:xfrm rot="21181936">
            <a:off x="5454334" y="1337429"/>
            <a:ext cx="236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7E2D4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02269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DD93E-A4B1-DBCB-8944-E2F1C524A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59" y="296679"/>
            <a:ext cx="10816472" cy="703176"/>
          </a:xfrm>
        </p:spPr>
        <p:txBody>
          <a:bodyPr/>
          <a:lstStyle/>
          <a:p>
            <a:pPr algn="ctr"/>
            <a:r>
              <a:rPr lang="en-US" b="1" dirty="0"/>
              <a:t> Environment = Veteran’s Bedroom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C74D8-794D-6C0A-EFF8-A12CC2D3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4CBFB-C8CD-49B0-AEE1-0D5FF511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B6D1D7-F75A-8493-F9F6-B52E5A387B40}"/>
              </a:ext>
            </a:extLst>
          </p:cNvPr>
          <p:cNvSpPr txBox="1">
            <a:spLocks/>
          </p:cNvSpPr>
          <p:nvPr/>
        </p:nvSpPr>
        <p:spPr>
          <a:xfrm>
            <a:off x="5292436" y="1612231"/>
            <a:ext cx="6405921" cy="4074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B67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B67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B67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B67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B67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Sacred space (but also your workspace)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en-US" altLang="en-US" sz="11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Give the patient a sense of control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“May I move these pictures over here?”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en-US" altLang="en-US" sz="11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Family space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Near the patient and a separate quiet area</a:t>
            </a:r>
          </a:p>
          <a:p>
            <a:pPr>
              <a:buFontTx/>
              <a:buNone/>
              <a:defRPr/>
            </a:pPr>
            <a:endParaRPr lang="en-US" altLang="en-US" sz="20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FB176D-8745-3D96-B3BA-F852FEBD9B98}"/>
              </a:ext>
            </a:extLst>
          </p:cNvPr>
          <p:cNvCxnSpPr/>
          <p:nvPr/>
        </p:nvCxnSpPr>
        <p:spPr>
          <a:xfrm>
            <a:off x="827283" y="999855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391011E-8311-B693-334D-C3F4735FF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1" t="14580" r="7817" b="21053"/>
          <a:stretch/>
        </p:blipFill>
        <p:spPr>
          <a:xfrm>
            <a:off x="682905" y="1523833"/>
            <a:ext cx="3927022" cy="396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79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84D5C-8146-2FDF-5F8E-E174188F8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58" y="296679"/>
            <a:ext cx="10816472" cy="703176"/>
          </a:xfrm>
        </p:spPr>
        <p:txBody>
          <a:bodyPr/>
          <a:lstStyle/>
          <a:p>
            <a:pPr algn="ctr"/>
            <a:r>
              <a:rPr lang="en-US" altLang="en-US" b="1" dirty="0"/>
              <a:t>Staff Behaviors 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B57F6-11F6-B76F-D8D6-DAE479925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 program of the National Hospice and Palliative Care Organization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21223-A535-86FA-0EEA-60C5A9A8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8438-0CD6-5641-89DE-FC224175E6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45E2A-B05C-00AB-C318-E173864796D0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2500563" y="1378868"/>
            <a:ext cx="7190874" cy="436019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endParaRPr lang="en-US" altLang="en-US" sz="3200" dirty="0">
              <a:solidFill>
                <a:schemeClr val="tx1"/>
              </a:solidFill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</a:rPr>
              <a:t>Frequent visits (balance privacy and support)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</a:rPr>
              <a:t>Sit down when able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</a:rPr>
              <a:t>Listen- actively!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chemeClr val="tx1"/>
                </a:solidFill>
              </a:rPr>
              <a:t>“Being there” - can be more important than words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endParaRPr lang="en-US" altLang="en-US" sz="2800" dirty="0">
              <a:solidFill>
                <a:schemeClr val="tx1"/>
              </a:solidFill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endParaRPr lang="en-US" altLang="en-US" sz="2800" dirty="0">
              <a:solidFill>
                <a:schemeClr val="tx1"/>
              </a:solidFill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endParaRPr lang="en-US" altLang="en-US" sz="28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749E9F-61EC-AB36-41FE-C34ACF452C08}"/>
              </a:ext>
            </a:extLst>
          </p:cNvPr>
          <p:cNvCxnSpPr/>
          <p:nvPr/>
        </p:nvCxnSpPr>
        <p:spPr>
          <a:xfrm>
            <a:off x="827283" y="999855"/>
            <a:ext cx="10304823" cy="0"/>
          </a:xfrm>
          <a:prstGeom prst="line">
            <a:avLst/>
          </a:prstGeom>
          <a:ln>
            <a:solidFill>
              <a:srgbClr val="2F8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969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1C801E2F0CBC4E8518E769EBB29C34" ma:contentTypeVersion="18" ma:contentTypeDescription="Create a new document." ma:contentTypeScope="" ma:versionID="213e8f3c832ec93788a0428bcf52c703">
  <xsd:schema xmlns:xsd="http://www.w3.org/2001/XMLSchema" xmlns:xs="http://www.w3.org/2001/XMLSchema" xmlns:p="http://schemas.microsoft.com/office/2006/metadata/properties" xmlns:ns2="769e4be3-865e-402b-9936-3344b59cfdf9" xmlns:ns3="bac72594-2e55-4534-8a6c-47b9bf6bc2b6" targetNamespace="http://schemas.microsoft.com/office/2006/metadata/properties" ma:root="true" ma:fieldsID="af3383cd91d0cf7b0d959c2263d245bc" ns2:_="" ns3:_="">
    <xsd:import namespace="769e4be3-865e-402b-9936-3344b59cfdf9"/>
    <xsd:import namespace="bac72594-2e55-4534-8a6c-47b9bf6bc2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9e4be3-865e-402b-9936-3344b59cfd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a039a30-c42d-4b1c-9143-586e3676f3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72594-2e55-4534-8a6c-47b9bf6bc2b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3c77dca-1b00-4fcc-b350-a2c1b1b6869d}" ma:internalName="TaxCatchAll" ma:showField="CatchAllData" ma:web="bac72594-2e55-4534-8a6c-47b9bf6bc2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245A7C-6BDF-4400-8243-4FA7AA15A2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9e4be3-865e-402b-9936-3344b59cfdf9"/>
    <ds:schemaRef ds:uri="bac72594-2e55-4534-8a6c-47b9bf6bc2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393B97-6464-46CD-B4E8-0AA542AB81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3069</TotalTime>
  <Words>1054</Words>
  <Application>Microsoft Office PowerPoint</Application>
  <PresentationFormat>Widescreen</PresentationFormat>
  <Paragraphs>183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ＭＳ Ｐゴシック</vt:lpstr>
      <vt:lpstr>Arial</vt:lpstr>
      <vt:lpstr>Calibri</vt:lpstr>
      <vt:lpstr>Calibri Light</vt:lpstr>
      <vt:lpstr>Wingdings</vt:lpstr>
      <vt:lpstr>Office Theme</vt:lpstr>
      <vt:lpstr>Caring for Veterans in their Final Hours </vt:lpstr>
      <vt:lpstr>Key Learning Objectives</vt:lpstr>
      <vt:lpstr>NCP Guidelines</vt:lpstr>
      <vt:lpstr>Preparing for a Good Death</vt:lpstr>
      <vt:lpstr>The Nurse, Dying, and Death</vt:lpstr>
      <vt:lpstr>Open &amp; Honest Communication</vt:lpstr>
      <vt:lpstr>Dying is an Individual &amp; Personal Experience for the Veteran</vt:lpstr>
      <vt:lpstr> Environment = Veteran’s Bedroom</vt:lpstr>
      <vt:lpstr>Staff Behaviors </vt:lpstr>
      <vt:lpstr>Common Symptoms Vary</vt:lpstr>
      <vt:lpstr>General Comfort Care</vt:lpstr>
      <vt:lpstr>Pain</vt:lpstr>
      <vt:lpstr>Shortness of Breath = Dyspnea</vt:lpstr>
      <vt:lpstr>Restlessness</vt:lpstr>
      <vt:lpstr>Use of Morphine-like drugs in the Final Days/Hours</vt:lpstr>
      <vt:lpstr>Sitting Bedside</vt:lpstr>
      <vt:lpstr>Support for the Family </vt:lpstr>
      <vt:lpstr>Care After Death</vt:lpstr>
      <vt:lpstr>Final Salute 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Katherine Kemp</cp:lastModifiedBy>
  <cp:revision>32</cp:revision>
  <cp:lastPrinted>2020-01-07T17:22:36Z</cp:lastPrinted>
  <dcterms:created xsi:type="dcterms:W3CDTF">2018-07-23T12:12:13Z</dcterms:created>
  <dcterms:modified xsi:type="dcterms:W3CDTF">2024-02-08T22:20:58Z</dcterms:modified>
</cp:coreProperties>
</file>