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 id="2147483671" r:id="rId4"/>
  </p:sldMasterIdLst>
  <p:notesMasterIdLst>
    <p:notesMasterId r:id="rId19"/>
  </p:notesMasterIdLst>
  <p:sldIdLst>
    <p:sldId id="323" r:id="rId5"/>
    <p:sldId id="257" r:id="rId6"/>
    <p:sldId id="316" r:id="rId7"/>
    <p:sldId id="317" r:id="rId8"/>
    <p:sldId id="318" r:id="rId9"/>
    <p:sldId id="324" r:id="rId10"/>
    <p:sldId id="325" r:id="rId11"/>
    <p:sldId id="269" r:id="rId12"/>
    <p:sldId id="270" r:id="rId13"/>
    <p:sldId id="271" r:id="rId14"/>
    <p:sldId id="272" r:id="rId15"/>
    <p:sldId id="314" r:id="rId16"/>
    <p:sldId id="273" r:id="rId17"/>
    <p:sldId id="3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5FAB"/>
    <a:srgbClr val="2F84AE"/>
    <a:srgbClr val="33B68F"/>
    <a:srgbClr val="8193CA"/>
    <a:srgbClr val="7D4182"/>
    <a:srgbClr val="5B6770"/>
    <a:srgbClr val="F47521"/>
    <a:srgbClr val="F0B431"/>
    <a:srgbClr val="C04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41ADF-6524-4627-B5D3-72252356B4FA}" v="3" dt="2024-02-08T22:04:09.863"/>
    <p1510:client id="{A77276F7-1D68-4770-AAF0-44DA55D27457}" v="5" dt="2024-02-09T19:13:00.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47"/>
    <p:restoredTop sz="94650"/>
  </p:normalViewPr>
  <p:slideViewPr>
    <p:cSldViewPr snapToGrid="0" snapToObjects="1">
      <p:cViewPr varScale="1">
        <p:scale>
          <a:sx n="60" d="100"/>
          <a:sy n="60" d="100"/>
        </p:scale>
        <p:origin x="58" y="7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Kemp" userId="384c0935-5478-4e42-80ca-ac62e9329d46" providerId="ADAL" clId="{02F41ADF-6524-4627-B5D3-72252356B4FA}"/>
    <pc:docChg chg="undo custSel addSld delSld modSld sldOrd">
      <pc:chgData name="Katherine Kemp" userId="384c0935-5478-4e42-80ca-ac62e9329d46" providerId="ADAL" clId="{02F41ADF-6524-4627-B5D3-72252356B4FA}" dt="2024-02-08T22:05:52.991" v="152" actId="478"/>
      <pc:docMkLst>
        <pc:docMk/>
      </pc:docMkLst>
      <pc:sldChg chg="modSp add del mod">
        <pc:chgData name="Katherine Kemp" userId="384c0935-5478-4e42-80ca-ac62e9329d46" providerId="ADAL" clId="{02F41ADF-6524-4627-B5D3-72252356B4FA}" dt="2024-02-08T22:05:18.382" v="150" actId="27636"/>
        <pc:sldMkLst>
          <pc:docMk/>
          <pc:sldMk cId="2842788935" sldId="257"/>
        </pc:sldMkLst>
        <pc:spChg chg="mod">
          <ac:chgData name="Katherine Kemp" userId="384c0935-5478-4e42-80ca-ac62e9329d46" providerId="ADAL" clId="{02F41ADF-6524-4627-B5D3-72252356B4FA}" dt="2024-02-08T22:05:18.382" v="150" actId="27636"/>
          <ac:spMkLst>
            <pc:docMk/>
            <pc:sldMk cId="2842788935" sldId="257"/>
            <ac:spMk id="3" creationId="{B46F1036-C50D-994F-9731-E752BFBC61CA}"/>
          </ac:spMkLst>
        </pc:spChg>
      </pc:sldChg>
      <pc:sldChg chg="del">
        <pc:chgData name="Katherine Kemp" userId="384c0935-5478-4e42-80ca-ac62e9329d46" providerId="ADAL" clId="{02F41ADF-6524-4627-B5D3-72252356B4FA}" dt="2024-02-08T21:42:04.583" v="35" actId="2696"/>
        <pc:sldMkLst>
          <pc:docMk/>
          <pc:sldMk cId="3969902804" sldId="258"/>
        </pc:sldMkLst>
      </pc:sldChg>
      <pc:sldChg chg="del">
        <pc:chgData name="Katherine Kemp" userId="384c0935-5478-4e42-80ca-ac62e9329d46" providerId="ADAL" clId="{02F41ADF-6524-4627-B5D3-72252356B4FA}" dt="2024-02-08T21:42:04.583" v="35" actId="2696"/>
        <pc:sldMkLst>
          <pc:docMk/>
          <pc:sldMk cId="628888268" sldId="259"/>
        </pc:sldMkLst>
      </pc:sldChg>
      <pc:sldChg chg="del">
        <pc:chgData name="Katherine Kemp" userId="384c0935-5478-4e42-80ca-ac62e9329d46" providerId="ADAL" clId="{02F41ADF-6524-4627-B5D3-72252356B4FA}" dt="2024-02-08T21:42:04.583" v="35" actId="2696"/>
        <pc:sldMkLst>
          <pc:docMk/>
          <pc:sldMk cId="1189272519" sldId="260"/>
        </pc:sldMkLst>
      </pc:sldChg>
      <pc:sldChg chg="del">
        <pc:chgData name="Katherine Kemp" userId="384c0935-5478-4e42-80ca-ac62e9329d46" providerId="ADAL" clId="{02F41ADF-6524-4627-B5D3-72252356B4FA}" dt="2024-02-08T21:42:04.583" v="35" actId="2696"/>
        <pc:sldMkLst>
          <pc:docMk/>
          <pc:sldMk cId="4235041755" sldId="261"/>
        </pc:sldMkLst>
      </pc:sldChg>
      <pc:sldChg chg="del">
        <pc:chgData name="Katherine Kemp" userId="384c0935-5478-4e42-80ca-ac62e9329d46" providerId="ADAL" clId="{02F41ADF-6524-4627-B5D3-72252356B4FA}" dt="2024-02-08T21:42:04.583" v="35" actId="2696"/>
        <pc:sldMkLst>
          <pc:docMk/>
          <pc:sldMk cId="361992460" sldId="262"/>
        </pc:sldMkLst>
      </pc:sldChg>
      <pc:sldChg chg="del">
        <pc:chgData name="Katherine Kemp" userId="384c0935-5478-4e42-80ca-ac62e9329d46" providerId="ADAL" clId="{02F41ADF-6524-4627-B5D3-72252356B4FA}" dt="2024-02-08T21:42:04.583" v="35" actId="2696"/>
        <pc:sldMkLst>
          <pc:docMk/>
          <pc:sldMk cId="2918261971" sldId="263"/>
        </pc:sldMkLst>
      </pc:sldChg>
      <pc:sldChg chg="del">
        <pc:chgData name="Katherine Kemp" userId="384c0935-5478-4e42-80ca-ac62e9329d46" providerId="ADAL" clId="{02F41ADF-6524-4627-B5D3-72252356B4FA}" dt="2024-02-08T21:42:04.583" v="35" actId="2696"/>
        <pc:sldMkLst>
          <pc:docMk/>
          <pc:sldMk cId="324338185" sldId="264"/>
        </pc:sldMkLst>
      </pc:sldChg>
      <pc:sldChg chg="del">
        <pc:chgData name="Katherine Kemp" userId="384c0935-5478-4e42-80ca-ac62e9329d46" providerId="ADAL" clId="{02F41ADF-6524-4627-B5D3-72252356B4FA}" dt="2024-02-08T21:42:04.583" v="35" actId="2696"/>
        <pc:sldMkLst>
          <pc:docMk/>
          <pc:sldMk cId="1644376478" sldId="265"/>
        </pc:sldMkLst>
      </pc:sldChg>
      <pc:sldChg chg="del">
        <pc:chgData name="Katherine Kemp" userId="384c0935-5478-4e42-80ca-ac62e9329d46" providerId="ADAL" clId="{02F41ADF-6524-4627-B5D3-72252356B4FA}" dt="2024-02-08T21:42:04.583" v="35" actId="2696"/>
        <pc:sldMkLst>
          <pc:docMk/>
          <pc:sldMk cId="3988319062" sldId="266"/>
        </pc:sldMkLst>
      </pc:sldChg>
      <pc:sldChg chg="del">
        <pc:chgData name="Katherine Kemp" userId="384c0935-5478-4e42-80ca-ac62e9329d46" providerId="ADAL" clId="{02F41ADF-6524-4627-B5D3-72252356B4FA}" dt="2024-02-08T21:42:04.583" v="35" actId="2696"/>
        <pc:sldMkLst>
          <pc:docMk/>
          <pc:sldMk cId="1261423130" sldId="267"/>
        </pc:sldMkLst>
      </pc:sldChg>
      <pc:sldChg chg="del">
        <pc:chgData name="Katherine Kemp" userId="384c0935-5478-4e42-80ca-ac62e9329d46" providerId="ADAL" clId="{02F41ADF-6524-4627-B5D3-72252356B4FA}" dt="2024-02-08T21:42:04.583" v="35" actId="2696"/>
        <pc:sldMkLst>
          <pc:docMk/>
          <pc:sldMk cId="3385816908" sldId="268"/>
        </pc:sldMkLst>
      </pc:sldChg>
      <pc:sldChg chg="del">
        <pc:chgData name="Katherine Kemp" userId="384c0935-5478-4e42-80ca-ac62e9329d46" providerId="ADAL" clId="{02F41ADF-6524-4627-B5D3-72252356B4FA}" dt="2024-02-08T21:42:04.583" v="35" actId="2696"/>
        <pc:sldMkLst>
          <pc:docMk/>
          <pc:sldMk cId="2443764844" sldId="274"/>
        </pc:sldMkLst>
      </pc:sldChg>
      <pc:sldChg chg="del">
        <pc:chgData name="Katherine Kemp" userId="384c0935-5478-4e42-80ca-ac62e9329d46" providerId="ADAL" clId="{02F41ADF-6524-4627-B5D3-72252356B4FA}" dt="2024-02-08T22:05:44.983" v="151" actId="47"/>
        <pc:sldMkLst>
          <pc:docMk/>
          <pc:sldMk cId="1257499361" sldId="315"/>
        </pc:sldMkLst>
      </pc:sldChg>
      <pc:sldChg chg="modSp mod">
        <pc:chgData name="Katherine Kemp" userId="384c0935-5478-4e42-80ca-ac62e9329d46" providerId="ADAL" clId="{02F41ADF-6524-4627-B5D3-72252356B4FA}" dt="2024-02-08T21:42:56.421" v="56" actId="20577"/>
        <pc:sldMkLst>
          <pc:docMk/>
          <pc:sldMk cId="1219106408" sldId="316"/>
        </pc:sldMkLst>
        <pc:spChg chg="mod">
          <ac:chgData name="Katherine Kemp" userId="384c0935-5478-4e42-80ca-ac62e9329d46" providerId="ADAL" clId="{02F41ADF-6524-4627-B5D3-72252356B4FA}" dt="2024-02-08T21:42:56.421" v="56" actId="20577"/>
          <ac:spMkLst>
            <pc:docMk/>
            <pc:sldMk cId="1219106408" sldId="316"/>
            <ac:spMk id="2" creationId="{8D3DB3BE-87B9-8592-0901-5A3CEC4D37CD}"/>
          </ac:spMkLst>
        </pc:spChg>
      </pc:sldChg>
      <pc:sldChg chg="del">
        <pc:chgData name="Katherine Kemp" userId="384c0935-5478-4e42-80ca-ac62e9329d46" providerId="ADAL" clId="{02F41ADF-6524-4627-B5D3-72252356B4FA}" dt="2024-02-08T21:42:04.583" v="35" actId="2696"/>
        <pc:sldMkLst>
          <pc:docMk/>
          <pc:sldMk cId="2404846548" sldId="319"/>
        </pc:sldMkLst>
      </pc:sldChg>
      <pc:sldChg chg="delSp mod">
        <pc:chgData name="Katherine Kemp" userId="384c0935-5478-4e42-80ca-ac62e9329d46" providerId="ADAL" clId="{02F41ADF-6524-4627-B5D3-72252356B4FA}" dt="2024-02-08T22:05:52.991" v="152" actId="478"/>
        <pc:sldMkLst>
          <pc:docMk/>
          <pc:sldMk cId="2740477914" sldId="320"/>
        </pc:sldMkLst>
        <pc:spChg chg="del">
          <ac:chgData name="Katherine Kemp" userId="384c0935-5478-4e42-80ca-ac62e9329d46" providerId="ADAL" clId="{02F41ADF-6524-4627-B5D3-72252356B4FA}" dt="2024-02-08T22:05:52.991" v="152" actId="478"/>
          <ac:spMkLst>
            <pc:docMk/>
            <pc:sldMk cId="2740477914" sldId="320"/>
            <ac:spMk id="2" creationId="{57E3150E-B110-D1E7-F9B0-A7B21D5055F9}"/>
          </ac:spMkLst>
        </pc:spChg>
      </pc:sldChg>
      <pc:sldChg chg="del">
        <pc:chgData name="Katherine Kemp" userId="384c0935-5478-4e42-80ca-ac62e9329d46" providerId="ADAL" clId="{02F41ADF-6524-4627-B5D3-72252356B4FA}" dt="2024-02-08T21:42:04.583" v="35" actId="2696"/>
        <pc:sldMkLst>
          <pc:docMk/>
          <pc:sldMk cId="555087046" sldId="321"/>
        </pc:sldMkLst>
      </pc:sldChg>
      <pc:sldChg chg="addSp delSp modSp add del mod ord">
        <pc:chgData name="Katherine Kemp" userId="384c0935-5478-4e42-80ca-ac62e9329d46" providerId="ADAL" clId="{02F41ADF-6524-4627-B5D3-72252356B4FA}" dt="2024-02-08T21:59:51.539" v="66" actId="47"/>
        <pc:sldMkLst>
          <pc:docMk/>
          <pc:sldMk cId="3089835282" sldId="322"/>
        </pc:sldMkLst>
        <pc:spChg chg="add del">
          <ac:chgData name="Katherine Kemp" userId="384c0935-5478-4e42-80ca-ac62e9329d46" providerId="ADAL" clId="{02F41ADF-6524-4627-B5D3-72252356B4FA}" dt="2024-02-08T21:57:06.908" v="58" actId="22"/>
          <ac:spMkLst>
            <pc:docMk/>
            <pc:sldMk cId="3089835282" sldId="322"/>
            <ac:spMk id="6" creationId="{3AFFDD7F-3660-FD7E-2885-C4E7E7234772}"/>
          </ac:spMkLst>
        </pc:spChg>
        <pc:spChg chg="mod">
          <ac:chgData name="Katherine Kemp" userId="384c0935-5478-4e42-80ca-ac62e9329d46" providerId="ADAL" clId="{02F41ADF-6524-4627-B5D3-72252356B4FA}" dt="2024-02-08T21:41:47.506" v="34" actId="20577"/>
          <ac:spMkLst>
            <pc:docMk/>
            <pc:sldMk cId="3089835282" sldId="322"/>
            <ac:spMk id="9" creationId="{279ADD20-36AA-1E31-55EA-B769A8DE1DCF}"/>
          </ac:spMkLst>
        </pc:spChg>
      </pc:sldChg>
      <pc:sldChg chg="modSp add mod">
        <pc:chgData name="Katherine Kemp" userId="384c0935-5478-4e42-80ca-ac62e9329d46" providerId="ADAL" clId="{02F41ADF-6524-4627-B5D3-72252356B4FA}" dt="2024-02-08T21:59:32.022" v="65" actId="313"/>
        <pc:sldMkLst>
          <pc:docMk/>
          <pc:sldMk cId="921131569" sldId="323"/>
        </pc:sldMkLst>
        <pc:spChg chg="mod">
          <ac:chgData name="Katherine Kemp" userId="384c0935-5478-4e42-80ca-ac62e9329d46" providerId="ADAL" clId="{02F41ADF-6524-4627-B5D3-72252356B4FA}" dt="2024-02-08T21:58:12.112" v="61" actId="20577"/>
          <ac:spMkLst>
            <pc:docMk/>
            <pc:sldMk cId="921131569" sldId="323"/>
            <ac:spMk id="2" creationId="{3C45F58B-4328-D2CC-ACA8-1DB512044112}"/>
          </ac:spMkLst>
        </pc:spChg>
        <pc:spChg chg="mod">
          <ac:chgData name="Katherine Kemp" userId="384c0935-5478-4e42-80ca-ac62e9329d46" providerId="ADAL" clId="{02F41ADF-6524-4627-B5D3-72252356B4FA}" dt="2024-02-08T21:59:32.022" v="65" actId="313"/>
          <ac:spMkLst>
            <pc:docMk/>
            <pc:sldMk cId="921131569" sldId="323"/>
            <ac:spMk id="5" creationId="{7F9CA357-DA6E-0C4F-B4EC-A26F65A209D8}"/>
          </ac:spMkLst>
        </pc:spChg>
      </pc:sldChg>
    </pc:docChg>
  </pc:docChgLst>
  <pc:docChgLst>
    <pc:chgData name="Katherine Kemp" userId="384c0935-5478-4e42-80ca-ac62e9329d46" providerId="ADAL" clId="{A77276F7-1D68-4770-AAF0-44DA55D27457}"/>
    <pc:docChg chg="custSel addSld delSld modSld sldOrd">
      <pc:chgData name="Katherine Kemp" userId="384c0935-5478-4e42-80ca-ac62e9329d46" providerId="ADAL" clId="{A77276F7-1D68-4770-AAF0-44DA55D27457}" dt="2024-02-09T19:13:04.464" v="148" actId="14100"/>
      <pc:docMkLst>
        <pc:docMk/>
      </pc:docMkLst>
      <pc:sldChg chg="add del ord">
        <pc:chgData name="Katherine Kemp" userId="384c0935-5478-4e42-80ca-ac62e9329d46" providerId="ADAL" clId="{A77276F7-1D68-4770-AAF0-44DA55D27457}" dt="2024-02-09T19:04:06.629" v="3" actId="2696"/>
        <pc:sldMkLst>
          <pc:docMk/>
          <pc:sldMk cId="1173123670" sldId="324"/>
        </pc:sldMkLst>
      </pc:sldChg>
      <pc:sldChg chg="addSp delSp modSp add mod">
        <pc:chgData name="Katherine Kemp" userId="384c0935-5478-4e42-80ca-ac62e9329d46" providerId="ADAL" clId="{A77276F7-1D68-4770-AAF0-44DA55D27457}" dt="2024-02-09T19:13:04.464" v="148" actId="14100"/>
        <pc:sldMkLst>
          <pc:docMk/>
          <pc:sldMk cId="2395126044" sldId="324"/>
        </pc:sldMkLst>
        <pc:spChg chg="mod">
          <ac:chgData name="Katherine Kemp" userId="384c0935-5478-4e42-80ca-ac62e9329d46" providerId="ADAL" clId="{A77276F7-1D68-4770-AAF0-44DA55D27457}" dt="2024-02-09T19:04:25.008" v="25" actId="20577"/>
          <ac:spMkLst>
            <pc:docMk/>
            <pc:sldMk cId="2395126044" sldId="324"/>
            <ac:spMk id="2" creationId="{E89D1E11-DE8F-3DA8-375E-6CFA8D345F5E}"/>
          </ac:spMkLst>
        </pc:spChg>
        <pc:spChg chg="mod">
          <ac:chgData name="Katherine Kemp" userId="384c0935-5478-4e42-80ca-ac62e9329d46" providerId="ADAL" clId="{A77276F7-1D68-4770-AAF0-44DA55D27457}" dt="2024-02-09T19:13:04.464" v="148" actId="14100"/>
          <ac:spMkLst>
            <pc:docMk/>
            <pc:sldMk cId="2395126044" sldId="324"/>
            <ac:spMk id="3" creationId="{41167566-0BD4-FD2C-D204-AC41CEC8434B}"/>
          </ac:spMkLst>
        </pc:spChg>
        <pc:picChg chg="add mod">
          <ac:chgData name="Katherine Kemp" userId="384c0935-5478-4e42-80ca-ac62e9329d46" providerId="ADAL" clId="{A77276F7-1D68-4770-AAF0-44DA55D27457}" dt="2024-02-09T19:13:00.506" v="147" actId="1076"/>
          <ac:picMkLst>
            <pc:docMk/>
            <pc:sldMk cId="2395126044" sldId="324"/>
            <ac:picMk id="4" creationId="{17C2BB61-2112-77E3-A30C-74E30917D8A9}"/>
          </ac:picMkLst>
        </pc:picChg>
        <pc:picChg chg="del">
          <ac:chgData name="Katherine Kemp" userId="384c0935-5478-4e42-80ca-ac62e9329d46" providerId="ADAL" clId="{A77276F7-1D68-4770-AAF0-44DA55D27457}" dt="2024-02-09T19:12:49.987" v="143" actId="478"/>
          <ac:picMkLst>
            <pc:docMk/>
            <pc:sldMk cId="2395126044" sldId="324"/>
            <ac:picMk id="8" creationId="{666A58FE-EC3D-21E2-EBC1-FCABBBBCDA6E}"/>
          </ac:picMkLst>
        </pc:picChg>
      </pc:sldChg>
      <pc:sldChg chg="addSp delSp modSp add mod">
        <pc:chgData name="Katherine Kemp" userId="384c0935-5478-4e42-80ca-ac62e9329d46" providerId="ADAL" clId="{A77276F7-1D68-4770-AAF0-44DA55D27457}" dt="2024-02-09T19:11:07.558" v="142" actId="1076"/>
        <pc:sldMkLst>
          <pc:docMk/>
          <pc:sldMk cId="3172898621" sldId="325"/>
        </pc:sldMkLst>
        <pc:spChg chg="mod">
          <ac:chgData name="Katherine Kemp" userId="384c0935-5478-4e42-80ca-ac62e9329d46" providerId="ADAL" clId="{A77276F7-1D68-4770-AAF0-44DA55D27457}" dt="2024-02-09T19:09:54.059" v="135" actId="27636"/>
          <ac:spMkLst>
            <pc:docMk/>
            <pc:sldMk cId="3172898621" sldId="325"/>
            <ac:spMk id="3" creationId="{F26CB5AB-3569-0EF5-0F7C-D928E07D3EC0}"/>
          </ac:spMkLst>
        </pc:spChg>
        <pc:picChg chg="del">
          <ac:chgData name="Katherine Kemp" userId="384c0935-5478-4e42-80ca-ac62e9329d46" providerId="ADAL" clId="{A77276F7-1D68-4770-AAF0-44DA55D27457}" dt="2024-02-09T19:10:56.029" v="136" actId="478"/>
          <ac:picMkLst>
            <pc:docMk/>
            <pc:sldMk cId="3172898621" sldId="325"/>
            <ac:picMk id="8" creationId="{E3DDA79E-B782-EB50-41D4-512EA6813DDA}"/>
          </ac:picMkLst>
        </pc:picChg>
        <pc:picChg chg="add mod">
          <ac:chgData name="Katherine Kemp" userId="384c0935-5478-4e42-80ca-ac62e9329d46" providerId="ADAL" clId="{A77276F7-1D68-4770-AAF0-44DA55D27457}" dt="2024-02-09T19:11:07.558" v="142" actId="1076"/>
          <ac:picMkLst>
            <pc:docMk/>
            <pc:sldMk cId="3172898621" sldId="325"/>
            <ac:picMk id="9" creationId="{B03C0D31-CC1F-7AAC-64AC-58B80A264C2A}"/>
          </ac:picMkLst>
        </pc:pic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wehonorveterans.org/resource-library/?fwp_category=honoring-veteran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wehonorveterans.org/resource-library/?fwp_category=honoring-veteran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0F4D2-7BF6-48F6-850F-30F3815D159E}"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F2421FF2-3F9F-4A75-868D-57B38719DA78}">
      <dgm:prSet/>
      <dgm:spPr/>
      <dgm:t>
        <a:bodyPr/>
        <a:lstStyle/>
        <a:p>
          <a:r>
            <a:rPr lang="en-US"/>
            <a:t>Recognizes and pays tribute to Veterans for their service to their nation</a:t>
          </a:r>
        </a:p>
      </dgm:t>
    </dgm:pt>
    <dgm:pt modelId="{F30AE3F7-A9FB-454E-BF47-9001F1BD5347}" type="parTrans" cxnId="{D39AE817-95B0-4D0F-854D-CF7DA914834E}">
      <dgm:prSet/>
      <dgm:spPr/>
      <dgm:t>
        <a:bodyPr/>
        <a:lstStyle/>
        <a:p>
          <a:endParaRPr lang="en-US"/>
        </a:p>
      </dgm:t>
    </dgm:pt>
    <dgm:pt modelId="{6226315E-3CB8-423C-B655-FE8FF6B8C11F}" type="sibTrans" cxnId="{D39AE817-95B0-4D0F-854D-CF7DA914834E}">
      <dgm:prSet/>
      <dgm:spPr/>
      <dgm:t>
        <a:bodyPr/>
        <a:lstStyle/>
        <a:p>
          <a:endParaRPr lang="en-US"/>
        </a:p>
      </dgm:t>
    </dgm:pt>
    <dgm:pt modelId="{CF9C18A3-B536-479D-89D3-2CA14C3D7440}">
      <dgm:prSet/>
      <dgm:spPr/>
      <dgm:t>
        <a:bodyPr/>
        <a:lstStyle/>
        <a:p>
          <a:r>
            <a:rPr lang="en-US"/>
            <a:t>Encourages Veterans to share their personal experiences and stories</a:t>
          </a:r>
        </a:p>
      </dgm:t>
    </dgm:pt>
    <dgm:pt modelId="{EC5FC87D-8C23-44EB-953C-12880DC5EF23}" type="parTrans" cxnId="{054B507D-6C2F-49F6-8AC4-48CF5A22F7E8}">
      <dgm:prSet/>
      <dgm:spPr/>
      <dgm:t>
        <a:bodyPr/>
        <a:lstStyle/>
        <a:p>
          <a:endParaRPr lang="en-US"/>
        </a:p>
      </dgm:t>
    </dgm:pt>
    <dgm:pt modelId="{3AC0B440-B8B6-4C10-A827-812FA9390F35}" type="sibTrans" cxnId="{054B507D-6C2F-49F6-8AC4-48CF5A22F7E8}">
      <dgm:prSet/>
      <dgm:spPr/>
      <dgm:t>
        <a:bodyPr/>
        <a:lstStyle/>
        <a:p>
          <a:endParaRPr lang="en-US"/>
        </a:p>
      </dgm:t>
    </dgm:pt>
    <dgm:pt modelId="{2A2C992B-5415-4669-BAC3-70A6906566F4}">
      <dgm:prSet/>
      <dgm:spPr/>
      <dgm:t>
        <a:bodyPr/>
        <a:lstStyle/>
        <a:p>
          <a:r>
            <a:rPr lang="en-US"/>
            <a:t>Provides an opportunity to be reunited with active-duty service personnel</a:t>
          </a:r>
        </a:p>
      </dgm:t>
    </dgm:pt>
    <dgm:pt modelId="{792ED533-6627-4F61-8EF3-64DEA385F150}" type="parTrans" cxnId="{A35847CC-A642-4BC9-83F3-EED1133D36EA}">
      <dgm:prSet/>
      <dgm:spPr/>
      <dgm:t>
        <a:bodyPr/>
        <a:lstStyle/>
        <a:p>
          <a:endParaRPr lang="en-US"/>
        </a:p>
      </dgm:t>
    </dgm:pt>
    <dgm:pt modelId="{9C78994B-137E-44B1-A9A0-179DD84463B3}" type="sibTrans" cxnId="{A35847CC-A642-4BC9-83F3-EED1133D36EA}">
      <dgm:prSet/>
      <dgm:spPr/>
      <dgm:t>
        <a:bodyPr/>
        <a:lstStyle/>
        <a:p>
          <a:endParaRPr lang="en-US"/>
        </a:p>
      </dgm:t>
    </dgm:pt>
    <dgm:pt modelId="{37B30C24-8DAE-4279-8CC8-BDE0F5EE3699}">
      <dgm:prSet/>
      <dgm:spPr/>
      <dgm:t>
        <a:bodyPr/>
        <a:lstStyle/>
        <a:p>
          <a:r>
            <a:rPr lang="en-US"/>
            <a:t>Promotes camaraderie among residents in Nursing Homes</a:t>
          </a:r>
        </a:p>
      </dgm:t>
    </dgm:pt>
    <dgm:pt modelId="{9F49737F-DEC3-4FCE-9413-B8E84ACA889A}" type="parTrans" cxnId="{67133B4B-F691-4217-B88E-38B4A4927B9F}">
      <dgm:prSet/>
      <dgm:spPr/>
      <dgm:t>
        <a:bodyPr/>
        <a:lstStyle/>
        <a:p>
          <a:endParaRPr lang="en-US"/>
        </a:p>
      </dgm:t>
    </dgm:pt>
    <dgm:pt modelId="{81EBE47D-A913-407A-B7C1-AE88DCD2882D}" type="sibTrans" cxnId="{67133B4B-F691-4217-B88E-38B4A4927B9F}">
      <dgm:prSet/>
      <dgm:spPr/>
      <dgm:t>
        <a:bodyPr/>
        <a:lstStyle/>
        <a:p>
          <a:endParaRPr lang="en-US"/>
        </a:p>
      </dgm:t>
    </dgm:pt>
    <dgm:pt modelId="{BF0D8356-7FC2-4E7C-BE14-C145EBBFF7BC}">
      <dgm:prSet/>
      <dgm:spPr/>
      <dgm:t>
        <a:bodyPr/>
        <a:lstStyle/>
        <a:p>
          <a:r>
            <a:rPr lang="en-US"/>
            <a:t>Acknowledges the military service and sacrifices made by both the Veteran and their family</a:t>
          </a:r>
        </a:p>
      </dgm:t>
    </dgm:pt>
    <dgm:pt modelId="{A09CCBA6-EADA-416B-9A80-BC2A8A761ADA}" type="parTrans" cxnId="{46E3AB1A-A78D-4FC6-83E6-0E2BCA5FE2A9}">
      <dgm:prSet/>
      <dgm:spPr/>
      <dgm:t>
        <a:bodyPr/>
        <a:lstStyle/>
        <a:p>
          <a:endParaRPr lang="en-US"/>
        </a:p>
      </dgm:t>
    </dgm:pt>
    <dgm:pt modelId="{EC766A81-EB63-4C94-92A9-11C90110CC73}" type="sibTrans" cxnId="{46E3AB1A-A78D-4FC6-83E6-0E2BCA5FE2A9}">
      <dgm:prSet/>
      <dgm:spPr/>
      <dgm:t>
        <a:bodyPr/>
        <a:lstStyle/>
        <a:p>
          <a:endParaRPr lang="en-US"/>
        </a:p>
      </dgm:t>
    </dgm:pt>
    <dgm:pt modelId="{7FC9990C-935A-442B-9FB6-77537631CB7E}" type="pres">
      <dgm:prSet presAssocID="{4A90F4D2-7BF6-48F6-850F-30F3815D159E}" presName="outerComposite" presStyleCnt="0">
        <dgm:presLayoutVars>
          <dgm:chMax val="5"/>
          <dgm:dir/>
          <dgm:resizeHandles val="exact"/>
        </dgm:presLayoutVars>
      </dgm:prSet>
      <dgm:spPr/>
    </dgm:pt>
    <dgm:pt modelId="{A791DE93-C444-44AC-9B87-D05C80C07134}" type="pres">
      <dgm:prSet presAssocID="{4A90F4D2-7BF6-48F6-850F-30F3815D159E}" presName="dummyMaxCanvas" presStyleCnt="0">
        <dgm:presLayoutVars/>
      </dgm:prSet>
      <dgm:spPr/>
    </dgm:pt>
    <dgm:pt modelId="{71C4DFD4-6F27-4492-A014-9C7846BA3D90}" type="pres">
      <dgm:prSet presAssocID="{4A90F4D2-7BF6-48F6-850F-30F3815D159E}" presName="FiveNodes_1" presStyleLbl="node1" presStyleIdx="0" presStyleCnt="5">
        <dgm:presLayoutVars>
          <dgm:bulletEnabled val="1"/>
        </dgm:presLayoutVars>
      </dgm:prSet>
      <dgm:spPr/>
    </dgm:pt>
    <dgm:pt modelId="{54B3733F-0403-4CD5-9A88-36A6DEA1917D}" type="pres">
      <dgm:prSet presAssocID="{4A90F4D2-7BF6-48F6-850F-30F3815D159E}" presName="FiveNodes_2" presStyleLbl="node1" presStyleIdx="1" presStyleCnt="5">
        <dgm:presLayoutVars>
          <dgm:bulletEnabled val="1"/>
        </dgm:presLayoutVars>
      </dgm:prSet>
      <dgm:spPr/>
    </dgm:pt>
    <dgm:pt modelId="{EFAF6B4A-8758-4C3C-B977-0994E47925BB}" type="pres">
      <dgm:prSet presAssocID="{4A90F4D2-7BF6-48F6-850F-30F3815D159E}" presName="FiveNodes_3" presStyleLbl="node1" presStyleIdx="2" presStyleCnt="5">
        <dgm:presLayoutVars>
          <dgm:bulletEnabled val="1"/>
        </dgm:presLayoutVars>
      </dgm:prSet>
      <dgm:spPr/>
    </dgm:pt>
    <dgm:pt modelId="{B93F1048-C042-4282-AF10-FE8F7DE249F0}" type="pres">
      <dgm:prSet presAssocID="{4A90F4D2-7BF6-48F6-850F-30F3815D159E}" presName="FiveNodes_4" presStyleLbl="node1" presStyleIdx="3" presStyleCnt="5">
        <dgm:presLayoutVars>
          <dgm:bulletEnabled val="1"/>
        </dgm:presLayoutVars>
      </dgm:prSet>
      <dgm:spPr/>
    </dgm:pt>
    <dgm:pt modelId="{6FF7E234-AE3E-442E-BA0D-70F20B19651B}" type="pres">
      <dgm:prSet presAssocID="{4A90F4D2-7BF6-48F6-850F-30F3815D159E}" presName="FiveNodes_5" presStyleLbl="node1" presStyleIdx="4" presStyleCnt="5">
        <dgm:presLayoutVars>
          <dgm:bulletEnabled val="1"/>
        </dgm:presLayoutVars>
      </dgm:prSet>
      <dgm:spPr/>
    </dgm:pt>
    <dgm:pt modelId="{BFE63511-8E3F-4606-A087-22DB40D8757C}" type="pres">
      <dgm:prSet presAssocID="{4A90F4D2-7BF6-48F6-850F-30F3815D159E}" presName="FiveConn_1-2" presStyleLbl="fgAccFollowNode1" presStyleIdx="0" presStyleCnt="4">
        <dgm:presLayoutVars>
          <dgm:bulletEnabled val="1"/>
        </dgm:presLayoutVars>
      </dgm:prSet>
      <dgm:spPr/>
    </dgm:pt>
    <dgm:pt modelId="{2D56C32C-D5B8-49DA-A70B-E229BA366E3C}" type="pres">
      <dgm:prSet presAssocID="{4A90F4D2-7BF6-48F6-850F-30F3815D159E}" presName="FiveConn_2-3" presStyleLbl="fgAccFollowNode1" presStyleIdx="1" presStyleCnt="4">
        <dgm:presLayoutVars>
          <dgm:bulletEnabled val="1"/>
        </dgm:presLayoutVars>
      </dgm:prSet>
      <dgm:spPr/>
    </dgm:pt>
    <dgm:pt modelId="{84A5D54C-8479-490E-B79A-2D84C48A91CC}" type="pres">
      <dgm:prSet presAssocID="{4A90F4D2-7BF6-48F6-850F-30F3815D159E}" presName="FiveConn_3-4" presStyleLbl="fgAccFollowNode1" presStyleIdx="2" presStyleCnt="4">
        <dgm:presLayoutVars>
          <dgm:bulletEnabled val="1"/>
        </dgm:presLayoutVars>
      </dgm:prSet>
      <dgm:spPr/>
    </dgm:pt>
    <dgm:pt modelId="{08F7E7F6-F8DD-4C58-93D3-CB336102F914}" type="pres">
      <dgm:prSet presAssocID="{4A90F4D2-7BF6-48F6-850F-30F3815D159E}" presName="FiveConn_4-5" presStyleLbl="fgAccFollowNode1" presStyleIdx="3" presStyleCnt="4">
        <dgm:presLayoutVars>
          <dgm:bulletEnabled val="1"/>
        </dgm:presLayoutVars>
      </dgm:prSet>
      <dgm:spPr/>
    </dgm:pt>
    <dgm:pt modelId="{9963179F-F4D3-48F0-B467-177AEC4DC2D6}" type="pres">
      <dgm:prSet presAssocID="{4A90F4D2-7BF6-48F6-850F-30F3815D159E}" presName="FiveNodes_1_text" presStyleLbl="node1" presStyleIdx="4" presStyleCnt="5">
        <dgm:presLayoutVars>
          <dgm:bulletEnabled val="1"/>
        </dgm:presLayoutVars>
      </dgm:prSet>
      <dgm:spPr/>
    </dgm:pt>
    <dgm:pt modelId="{CE8B9EC3-6CC1-45CB-ADFF-58160D6FC874}" type="pres">
      <dgm:prSet presAssocID="{4A90F4D2-7BF6-48F6-850F-30F3815D159E}" presName="FiveNodes_2_text" presStyleLbl="node1" presStyleIdx="4" presStyleCnt="5">
        <dgm:presLayoutVars>
          <dgm:bulletEnabled val="1"/>
        </dgm:presLayoutVars>
      </dgm:prSet>
      <dgm:spPr/>
    </dgm:pt>
    <dgm:pt modelId="{368BDBC1-F810-4242-BA23-7AF955AAA3AD}" type="pres">
      <dgm:prSet presAssocID="{4A90F4D2-7BF6-48F6-850F-30F3815D159E}" presName="FiveNodes_3_text" presStyleLbl="node1" presStyleIdx="4" presStyleCnt="5">
        <dgm:presLayoutVars>
          <dgm:bulletEnabled val="1"/>
        </dgm:presLayoutVars>
      </dgm:prSet>
      <dgm:spPr/>
    </dgm:pt>
    <dgm:pt modelId="{507B87CF-EBF0-437C-8E88-2DB9F1E8B8DD}" type="pres">
      <dgm:prSet presAssocID="{4A90F4D2-7BF6-48F6-850F-30F3815D159E}" presName="FiveNodes_4_text" presStyleLbl="node1" presStyleIdx="4" presStyleCnt="5">
        <dgm:presLayoutVars>
          <dgm:bulletEnabled val="1"/>
        </dgm:presLayoutVars>
      </dgm:prSet>
      <dgm:spPr/>
    </dgm:pt>
    <dgm:pt modelId="{9F7D3363-D9C2-4725-AD07-B004FC959561}" type="pres">
      <dgm:prSet presAssocID="{4A90F4D2-7BF6-48F6-850F-30F3815D159E}" presName="FiveNodes_5_text" presStyleLbl="node1" presStyleIdx="4" presStyleCnt="5">
        <dgm:presLayoutVars>
          <dgm:bulletEnabled val="1"/>
        </dgm:presLayoutVars>
      </dgm:prSet>
      <dgm:spPr/>
    </dgm:pt>
  </dgm:ptLst>
  <dgm:cxnLst>
    <dgm:cxn modelId="{E8572A07-5468-4B63-82C9-7B810347FE7E}" type="presOf" srcId="{CF9C18A3-B536-479D-89D3-2CA14C3D7440}" destId="{54B3733F-0403-4CD5-9A88-36A6DEA1917D}" srcOrd="0" destOrd="0" presId="urn:microsoft.com/office/officeart/2005/8/layout/vProcess5"/>
    <dgm:cxn modelId="{D39AE817-95B0-4D0F-854D-CF7DA914834E}" srcId="{4A90F4D2-7BF6-48F6-850F-30F3815D159E}" destId="{F2421FF2-3F9F-4A75-868D-57B38719DA78}" srcOrd="0" destOrd="0" parTransId="{F30AE3F7-A9FB-454E-BF47-9001F1BD5347}" sibTransId="{6226315E-3CB8-423C-B655-FE8FF6B8C11F}"/>
    <dgm:cxn modelId="{14BD4818-1874-4C05-AF55-98A3BBD9D364}" type="presOf" srcId="{CF9C18A3-B536-479D-89D3-2CA14C3D7440}" destId="{CE8B9EC3-6CC1-45CB-ADFF-58160D6FC874}" srcOrd="1" destOrd="0" presId="urn:microsoft.com/office/officeart/2005/8/layout/vProcess5"/>
    <dgm:cxn modelId="{46E3AB1A-A78D-4FC6-83E6-0E2BCA5FE2A9}" srcId="{4A90F4D2-7BF6-48F6-850F-30F3815D159E}" destId="{BF0D8356-7FC2-4E7C-BE14-C145EBBFF7BC}" srcOrd="4" destOrd="0" parTransId="{A09CCBA6-EADA-416B-9A80-BC2A8A761ADA}" sibTransId="{EC766A81-EB63-4C94-92A9-11C90110CC73}"/>
    <dgm:cxn modelId="{217F8241-4B5E-45EF-957B-EBFADF5072FC}" type="presOf" srcId="{2A2C992B-5415-4669-BAC3-70A6906566F4}" destId="{368BDBC1-F810-4242-BA23-7AF955AAA3AD}" srcOrd="1" destOrd="0" presId="urn:microsoft.com/office/officeart/2005/8/layout/vProcess5"/>
    <dgm:cxn modelId="{1C7C2343-A191-4F31-889B-84ECBB9A10AB}" type="presOf" srcId="{81EBE47D-A913-407A-B7C1-AE88DCD2882D}" destId="{08F7E7F6-F8DD-4C58-93D3-CB336102F914}" srcOrd="0" destOrd="0" presId="urn:microsoft.com/office/officeart/2005/8/layout/vProcess5"/>
    <dgm:cxn modelId="{67133B4B-F691-4217-B88E-38B4A4927B9F}" srcId="{4A90F4D2-7BF6-48F6-850F-30F3815D159E}" destId="{37B30C24-8DAE-4279-8CC8-BDE0F5EE3699}" srcOrd="3" destOrd="0" parTransId="{9F49737F-DEC3-4FCE-9413-B8E84ACA889A}" sibTransId="{81EBE47D-A913-407A-B7C1-AE88DCD2882D}"/>
    <dgm:cxn modelId="{5E0A934B-364C-462E-84FB-03C311D40AB0}" type="presOf" srcId="{9C78994B-137E-44B1-A9A0-179DD84463B3}" destId="{84A5D54C-8479-490E-B79A-2D84C48A91CC}" srcOrd="0" destOrd="0" presId="urn:microsoft.com/office/officeart/2005/8/layout/vProcess5"/>
    <dgm:cxn modelId="{D5B3BB51-54B0-438C-BA1B-63211210FFFD}" type="presOf" srcId="{BF0D8356-7FC2-4E7C-BE14-C145EBBFF7BC}" destId="{9F7D3363-D9C2-4725-AD07-B004FC959561}" srcOrd="1" destOrd="0" presId="urn:microsoft.com/office/officeart/2005/8/layout/vProcess5"/>
    <dgm:cxn modelId="{054B507D-6C2F-49F6-8AC4-48CF5A22F7E8}" srcId="{4A90F4D2-7BF6-48F6-850F-30F3815D159E}" destId="{CF9C18A3-B536-479D-89D3-2CA14C3D7440}" srcOrd="1" destOrd="0" parTransId="{EC5FC87D-8C23-44EB-953C-12880DC5EF23}" sibTransId="{3AC0B440-B8B6-4C10-A827-812FA9390F35}"/>
    <dgm:cxn modelId="{CAF3AC8F-10A7-40D9-9769-B2EBD6126E99}" type="presOf" srcId="{3AC0B440-B8B6-4C10-A827-812FA9390F35}" destId="{2D56C32C-D5B8-49DA-A70B-E229BA366E3C}" srcOrd="0" destOrd="0" presId="urn:microsoft.com/office/officeart/2005/8/layout/vProcess5"/>
    <dgm:cxn modelId="{22472990-1274-4769-80EC-24E3DDEA000C}" type="presOf" srcId="{37B30C24-8DAE-4279-8CC8-BDE0F5EE3699}" destId="{507B87CF-EBF0-437C-8E88-2DB9F1E8B8DD}" srcOrd="1" destOrd="0" presId="urn:microsoft.com/office/officeart/2005/8/layout/vProcess5"/>
    <dgm:cxn modelId="{1F46F090-11C5-4A14-BE4D-E9969904F320}" type="presOf" srcId="{BF0D8356-7FC2-4E7C-BE14-C145EBBFF7BC}" destId="{6FF7E234-AE3E-442E-BA0D-70F20B19651B}" srcOrd="0" destOrd="0" presId="urn:microsoft.com/office/officeart/2005/8/layout/vProcess5"/>
    <dgm:cxn modelId="{47ADB7C0-37EE-4CD1-8E9C-E28FA40D6161}" type="presOf" srcId="{4A90F4D2-7BF6-48F6-850F-30F3815D159E}" destId="{7FC9990C-935A-442B-9FB6-77537631CB7E}" srcOrd="0" destOrd="0" presId="urn:microsoft.com/office/officeart/2005/8/layout/vProcess5"/>
    <dgm:cxn modelId="{A35847CC-A642-4BC9-83F3-EED1133D36EA}" srcId="{4A90F4D2-7BF6-48F6-850F-30F3815D159E}" destId="{2A2C992B-5415-4669-BAC3-70A6906566F4}" srcOrd="2" destOrd="0" parTransId="{792ED533-6627-4F61-8EF3-64DEA385F150}" sibTransId="{9C78994B-137E-44B1-A9A0-179DD84463B3}"/>
    <dgm:cxn modelId="{B58B87CD-A9C0-484F-952E-D3EF85A86648}" type="presOf" srcId="{6226315E-3CB8-423C-B655-FE8FF6B8C11F}" destId="{BFE63511-8E3F-4606-A087-22DB40D8757C}" srcOrd="0" destOrd="0" presId="urn:microsoft.com/office/officeart/2005/8/layout/vProcess5"/>
    <dgm:cxn modelId="{E64951CE-A8AD-43D4-9D4E-624378CC1E0A}" type="presOf" srcId="{2A2C992B-5415-4669-BAC3-70A6906566F4}" destId="{EFAF6B4A-8758-4C3C-B977-0994E47925BB}" srcOrd="0" destOrd="0" presId="urn:microsoft.com/office/officeart/2005/8/layout/vProcess5"/>
    <dgm:cxn modelId="{99E541D2-CF1F-42CA-83E2-E56B306BCDC6}" type="presOf" srcId="{F2421FF2-3F9F-4A75-868D-57B38719DA78}" destId="{9963179F-F4D3-48F0-B467-177AEC4DC2D6}" srcOrd="1" destOrd="0" presId="urn:microsoft.com/office/officeart/2005/8/layout/vProcess5"/>
    <dgm:cxn modelId="{344D06D8-E010-492F-8EFB-0C5E5BADF8B4}" type="presOf" srcId="{F2421FF2-3F9F-4A75-868D-57B38719DA78}" destId="{71C4DFD4-6F27-4492-A014-9C7846BA3D90}" srcOrd="0" destOrd="0" presId="urn:microsoft.com/office/officeart/2005/8/layout/vProcess5"/>
    <dgm:cxn modelId="{FCDBC3E4-BC8A-4A0C-9EFC-0557243A4870}" type="presOf" srcId="{37B30C24-8DAE-4279-8CC8-BDE0F5EE3699}" destId="{B93F1048-C042-4282-AF10-FE8F7DE249F0}" srcOrd="0" destOrd="0" presId="urn:microsoft.com/office/officeart/2005/8/layout/vProcess5"/>
    <dgm:cxn modelId="{F34811A1-E19A-4580-81CD-FCAF97765EEF}" type="presParOf" srcId="{7FC9990C-935A-442B-9FB6-77537631CB7E}" destId="{A791DE93-C444-44AC-9B87-D05C80C07134}" srcOrd="0" destOrd="0" presId="urn:microsoft.com/office/officeart/2005/8/layout/vProcess5"/>
    <dgm:cxn modelId="{E28BE90E-2AEF-4551-8B58-0B2AEE02BBE8}" type="presParOf" srcId="{7FC9990C-935A-442B-9FB6-77537631CB7E}" destId="{71C4DFD4-6F27-4492-A014-9C7846BA3D90}" srcOrd="1" destOrd="0" presId="urn:microsoft.com/office/officeart/2005/8/layout/vProcess5"/>
    <dgm:cxn modelId="{7F204048-2A1D-4B0C-9E04-64DEDC411F97}" type="presParOf" srcId="{7FC9990C-935A-442B-9FB6-77537631CB7E}" destId="{54B3733F-0403-4CD5-9A88-36A6DEA1917D}" srcOrd="2" destOrd="0" presId="urn:microsoft.com/office/officeart/2005/8/layout/vProcess5"/>
    <dgm:cxn modelId="{8E9D8896-125C-4469-B6C7-E267D56EE7F7}" type="presParOf" srcId="{7FC9990C-935A-442B-9FB6-77537631CB7E}" destId="{EFAF6B4A-8758-4C3C-B977-0994E47925BB}" srcOrd="3" destOrd="0" presId="urn:microsoft.com/office/officeart/2005/8/layout/vProcess5"/>
    <dgm:cxn modelId="{37BE9CC8-FB13-4000-9240-96581B237B10}" type="presParOf" srcId="{7FC9990C-935A-442B-9FB6-77537631CB7E}" destId="{B93F1048-C042-4282-AF10-FE8F7DE249F0}" srcOrd="4" destOrd="0" presId="urn:microsoft.com/office/officeart/2005/8/layout/vProcess5"/>
    <dgm:cxn modelId="{E1348A12-CC0C-4F6F-9BA4-8AD9BEAF76D3}" type="presParOf" srcId="{7FC9990C-935A-442B-9FB6-77537631CB7E}" destId="{6FF7E234-AE3E-442E-BA0D-70F20B19651B}" srcOrd="5" destOrd="0" presId="urn:microsoft.com/office/officeart/2005/8/layout/vProcess5"/>
    <dgm:cxn modelId="{49C66236-63C5-46C6-B687-398B31FF91FB}" type="presParOf" srcId="{7FC9990C-935A-442B-9FB6-77537631CB7E}" destId="{BFE63511-8E3F-4606-A087-22DB40D8757C}" srcOrd="6" destOrd="0" presId="urn:microsoft.com/office/officeart/2005/8/layout/vProcess5"/>
    <dgm:cxn modelId="{D65686E9-3C78-4F60-92A3-B265C71D3111}" type="presParOf" srcId="{7FC9990C-935A-442B-9FB6-77537631CB7E}" destId="{2D56C32C-D5B8-49DA-A70B-E229BA366E3C}" srcOrd="7" destOrd="0" presId="urn:microsoft.com/office/officeart/2005/8/layout/vProcess5"/>
    <dgm:cxn modelId="{9A14142E-B850-4B85-A264-332549516C3E}" type="presParOf" srcId="{7FC9990C-935A-442B-9FB6-77537631CB7E}" destId="{84A5D54C-8479-490E-B79A-2D84C48A91CC}" srcOrd="8" destOrd="0" presId="urn:microsoft.com/office/officeart/2005/8/layout/vProcess5"/>
    <dgm:cxn modelId="{7D066E4C-6886-43E7-A207-2FAFFCB1AE9F}" type="presParOf" srcId="{7FC9990C-935A-442B-9FB6-77537631CB7E}" destId="{08F7E7F6-F8DD-4C58-93D3-CB336102F914}" srcOrd="9" destOrd="0" presId="urn:microsoft.com/office/officeart/2005/8/layout/vProcess5"/>
    <dgm:cxn modelId="{1671761D-D089-44D3-89B1-73E5B43A3FD8}" type="presParOf" srcId="{7FC9990C-935A-442B-9FB6-77537631CB7E}" destId="{9963179F-F4D3-48F0-B467-177AEC4DC2D6}" srcOrd="10" destOrd="0" presId="urn:microsoft.com/office/officeart/2005/8/layout/vProcess5"/>
    <dgm:cxn modelId="{F80B106D-2D5B-4308-ADB2-44861C51005F}" type="presParOf" srcId="{7FC9990C-935A-442B-9FB6-77537631CB7E}" destId="{CE8B9EC3-6CC1-45CB-ADFF-58160D6FC874}" srcOrd="11" destOrd="0" presId="urn:microsoft.com/office/officeart/2005/8/layout/vProcess5"/>
    <dgm:cxn modelId="{24B9634C-E54D-4C43-89D9-8FAF3441BD4D}" type="presParOf" srcId="{7FC9990C-935A-442B-9FB6-77537631CB7E}" destId="{368BDBC1-F810-4242-BA23-7AF955AAA3AD}" srcOrd="12" destOrd="0" presId="urn:microsoft.com/office/officeart/2005/8/layout/vProcess5"/>
    <dgm:cxn modelId="{BF410857-E7FA-486E-B29E-5A8D08546F28}" type="presParOf" srcId="{7FC9990C-935A-442B-9FB6-77537631CB7E}" destId="{507B87CF-EBF0-437C-8E88-2DB9F1E8B8DD}" srcOrd="13" destOrd="0" presId="urn:microsoft.com/office/officeart/2005/8/layout/vProcess5"/>
    <dgm:cxn modelId="{04EF97E9-453A-4DBD-8094-282248BDC241}" type="presParOf" srcId="{7FC9990C-935A-442B-9FB6-77537631CB7E}" destId="{9F7D3363-D9C2-4725-AD07-B004FC959561}"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079A74-9998-4221-9A3B-65598A0FA23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54C9532-6CE3-4BF3-B272-80214ECDE057}">
      <dgm:prSet/>
      <dgm:spPr/>
      <dgm:t>
        <a:bodyPr/>
        <a:lstStyle/>
        <a:p>
          <a:r>
            <a:rPr lang="en-US"/>
            <a:t>Certificates for each branch</a:t>
          </a:r>
        </a:p>
      </dgm:t>
    </dgm:pt>
    <dgm:pt modelId="{8E4A5089-1A69-4509-BE76-69F3835DD913}" type="parTrans" cxnId="{1032B477-80C2-44AB-8308-6A21898B604E}">
      <dgm:prSet/>
      <dgm:spPr/>
      <dgm:t>
        <a:bodyPr/>
        <a:lstStyle/>
        <a:p>
          <a:endParaRPr lang="en-US"/>
        </a:p>
      </dgm:t>
    </dgm:pt>
    <dgm:pt modelId="{8D74F5E7-70B1-4289-BE8F-456A714FE173}" type="sibTrans" cxnId="{1032B477-80C2-44AB-8308-6A21898B604E}">
      <dgm:prSet/>
      <dgm:spPr/>
      <dgm:t>
        <a:bodyPr/>
        <a:lstStyle/>
        <a:p>
          <a:endParaRPr lang="en-US"/>
        </a:p>
      </dgm:t>
    </dgm:pt>
    <dgm:pt modelId="{506983A5-748E-42C1-9FD8-634C0E2A81E6}">
      <dgm:prSet/>
      <dgm:spPr/>
      <dgm:t>
        <a:bodyPr/>
        <a:lstStyle/>
        <a:p>
          <a:r>
            <a:rPr lang="en-US"/>
            <a:t>Overview and suggested script</a:t>
          </a:r>
        </a:p>
      </dgm:t>
    </dgm:pt>
    <dgm:pt modelId="{49F63A8C-29DC-49D6-A79D-6699B7D7C2D1}" type="parTrans" cxnId="{7D85011D-109E-4A55-A231-9758B3C3E85F}">
      <dgm:prSet/>
      <dgm:spPr/>
      <dgm:t>
        <a:bodyPr/>
        <a:lstStyle/>
        <a:p>
          <a:endParaRPr lang="en-US"/>
        </a:p>
      </dgm:t>
    </dgm:pt>
    <dgm:pt modelId="{67A63A3F-86E4-4DD1-B0CF-25E3B4C81D55}" type="sibTrans" cxnId="{7D85011D-109E-4A55-A231-9758B3C3E85F}">
      <dgm:prSet/>
      <dgm:spPr/>
      <dgm:t>
        <a:bodyPr/>
        <a:lstStyle/>
        <a:p>
          <a:endParaRPr lang="en-US"/>
        </a:p>
      </dgm:t>
    </dgm:pt>
    <dgm:pt modelId="{C29EE5C4-D1AD-4FFB-B09E-01296064B6C2}">
      <dgm:prSet/>
      <dgm:spPr/>
      <dgm:t>
        <a:bodyPr/>
        <a:lstStyle/>
        <a:p>
          <a:r>
            <a:rPr lang="en-US"/>
            <a:t>Certificates for Spouses and Children</a:t>
          </a:r>
        </a:p>
      </dgm:t>
    </dgm:pt>
    <dgm:pt modelId="{25102F65-B0D6-4EA0-AE4E-A474182BCE94}" type="parTrans" cxnId="{15F3E951-33FA-4326-8335-643BDF13F8EA}">
      <dgm:prSet/>
      <dgm:spPr/>
      <dgm:t>
        <a:bodyPr/>
        <a:lstStyle/>
        <a:p>
          <a:endParaRPr lang="en-US"/>
        </a:p>
      </dgm:t>
    </dgm:pt>
    <dgm:pt modelId="{44D4F320-A8D4-485C-99FB-EBF2DFD1ED64}" type="sibTrans" cxnId="{15F3E951-33FA-4326-8335-643BDF13F8EA}">
      <dgm:prSet/>
      <dgm:spPr/>
      <dgm:t>
        <a:bodyPr/>
        <a:lstStyle/>
        <a:p>
          <a:endParaRPr lang="en-US"/>
        </a:p>
      </dgm:t>
    </dgm:pt>
    <dgm:pt modelId="{844D18CD-6877-412D-B68D-4F2A54D595B8}">
      <dgm:prSet/>
      <dgm:spPr/>
      <dgm:t>
        <a:bodyPr/>
        <a:lstStyle/>
        <a:p>
          <a:r>
            <a:rPr lang="en-US"/>
            <a:t>All available in Spanish</a:t>
          </a:r>
        </a:p>
      </dgm:t>
    </dgm:pt>
    <dgm:pt modelId="{27ECCAE4-B8F3-4C22-8031-544D15EFB79A}" type="parTrans" cxnId="{802D6D33-AF5D-45C7-B39A-D99471CF5D16}">
      <dgm:prSet/>
      <dgm:spPr/>
      <dgm:t>
        <a:bodyPr/>
        <a:lstStyle/>
        <a:p>
          <a:endParaRPr lang="en-US"/>
        </a:p>
      </dgm:t>
    </dgm:pt>
    <dgm:pt modelId="{DA3C7CEE-7DC1-41B7-A3F1-924B8ABBA71B}" type="sibTrans" cxnId="{802D6D33-AF5D-45C7-B39A-D99471CF5D16}">
      <dgm:prSet/>
      <dgm:spPr/>
      <dgm:t>
        <a:bodyPr/>
        <a:lstStyle/>
        <a:p>
          <a:endParaRPr lang="en-US"/>
        </a:p>
      </dgm:t>
    </dgm:pt>
    <dgm:pt modelId="{FAE7BFF3-E4A8-4A12-9477-60E4C0C4FB09}">
      <dgm:prSet/>
      <dgm:spPr/>
      <dgm:t>
        <a:bodyPr/>
        <a:lstStyle/>
        <a:p>
          <a:r>
            <a:rPr lang="en-US" b="0" dirty="0">
              <a:hlinkClick xmlns:r="http://schemas.openxmlformats.org/officeDocument/2006/relationships" r:id="rId1"/>
            </a:rPr>
            <a:t>Resources available here </a:t>
          </a:r>
          <a:endParaRPr lang="en-US" b="0" dirty="0"/>
        </a:p>
      </dgm:t>
    </dgm:pt>
    <dgm:pt modelId="{BCC0390D-EF65-49A1-BE8C-1D0B2B0DFF14}" type="parTrans" cxnId="{B41986F4-BD19-4C5E-A283-D9100DB9DCF8}">
      <dgm:prSet/>
      <dgm:spPr/>
      <dgm:t>
        <a:bodyPr/>
        <a:lstStyle/>
        <a:p>
          <a:endParaRPr lang="en-US"/>
        </a:p>
      </dgm:t>
    </dgm:pt>
    <dgm:pt modelId="{34EFCF6C-A3DE-4F27-9164-1799FA073AF5}" type="sibTrans" cxnId="{B41986F4-BD19-4C5E-A283-D9100DB9DCF8}">
      <dgm:prSet/>
      <dgm:spPr/>
      <dgm:t>
        <a:bodyPr/>
        <a:lstStyle/>
        <a:p>
          <a:endParaRPr lang="en-US"/>
        </a:p>
      </dgm:t>
    </dgm:pt>
    <dgm:pt modelId="{40057E4E-137D-4969-9636-007F79C56850}" type="pres">
      <dgm:prSet presAssocID="{57079A74-9998-4221-9A3B-65598A0FA23D}" presName="vert0" presStyleCnt="0">
        <dgm:presLayoutVars>
          <dgm:dir/>
          <dgm:animOne val="branch"/>
          <dgm:animLvl val="lvl"/>
        </dgm:presLayoutVars>
      </dgm:prSet>
      <dgm:spPr/>
    </dgm:pt>
    <dgm:pt modelId="{909DD67B-C68D-4E54-983D-600305084AFC}" type="pres">
      <dgm:prSet presAssocID="{D54C9532-6CE3-4BF3-B272-80214ECDE057}" presName="thickLine" presStyleLbl="alignNode1" presStyleIdx="0" presStyleCnt="5"/>
      <dgm:spPr/>
    </dgm:pt>
    <dgm:pt modelId="{63B7021B-3793-4878-9D1D-78CC5FC2399E}" type="pres">
      <dgm:prSet presAssocID="{D54C9532-6CE3-4BF3-B272-80214ECDE057}" presName="horz1" presStyleCnt="0"/>
      <dgm:spPr/>
    </dgm:pt>
    <dgm:pt modelId="{84590F6E-AD17-4F6B-A498-AC59A4AA0EF5}" type="pres">
      <dgm:prSet presAssocID="{D54C9532-6CE3-4BF3-B272-80214ECDE057}" presName="tx1" presStyleLbl="revTx" presStyleIdx="0" presStyleCnt="5"/>
      <dgm:spPr/>
    </dgm:pt>
    <dgm:pt modelId="{9DAA8080-FAA4-43DB-93B7-E9B717891FB7}" type="pres">
      <dgm:prSet presAssocID="{D54C9532-6CE3-4BF3-B272-80214ECDE057}" presName="vert1" presStyleCnt="0"/>
      <dgm:spPr/>
    </dgm:pt>
    <dgm:pt modelId="{7C5A7C3D-8161-46CE-B6AD-14D0EF7212BA}" type="pres">
      <dgm:prSet presAssocID="{506983A5-748E-42C1-9FD8-634C0E2A81E6}" presName="thickLine" presStyleLbl="alignNode1" presStyleIdx="1" presStyleCnt="5"/>
      <dgm:spPr/>
    </dgm:pt>
    <dgm:pt modelId="{9E3317DD-4E17-4C49-971D-237B485F8A47}" type="pres">
      <dgm:prSet presAssocID="{506983A5-748E-42C1-9FD8-634C0E2A81E6}" presName="horz1" presStyleCnt="0"/>
      <dgm:spPr/>
    </dgm:pt>
    <dgm:pt modelId="{ABA0DB00-8075-4639-A6CC-869CEBCD8834}" type="pres">
      <dgm:prSet presAssocID="{506983A5-748E-42C1-9FD8-634C0E2A81E6}" presName="tx1" presStyleLbl="revTx" presStyleIdx="1" presStyleCnt="5"/>
      <dgm:spPr/>
    </dgm:pt>
    <dgm:pt modelId="{4C48F0C0-26BF-46B2-A8E4-4D20D9E1F6D9}" type="pres">
      <dgm:prSet presAssocID="{506983A5-748E-42C1-9FD8-634C0E2A81E6}" presName="vert1" presStyleCnt="0"/>
      <dgm:spPr/>
    </dgm:pt>
    <dgm:pt modelId="{A359BE88-6245-4333-9D6F-31CF61CB4ED9}" type="pres">
      <dgm:prSet presAssocID="{C29EE5C4-D1AD-4FFB-B09E-01296064B6C2}" presName="thickLine" presStyleLbl="alignNode1" presStyleIdx="2" presStyleCnt="5"/>
      <dgm:spPr/>
    </dgm:pt>
    <dgm:pt modelId="{5EF9D0D5-7C86-40DA-8AE3-C14118A937B4}" type="pres">
      <dgm:prSet presAssocID="{C29EE5C4-D1AD-4FFB-B09E-01296064B6C2}" presName="horz1" presStyleCnt="0"/>
      <dgm:spPr/>
    </dgm:pt>
    <dgm:pt modelId="{8B36A89A-3D53-471B-A2B7-37834847F927}" type="pres">
      <dgm:prSet presAssocID="{C29EE5C4-D1AD-4FFB-B09E-01296064B6C2}" presName="tx1" presStyleLbl="revTx" presStyleIdx="2" presStyleCnt="5"/>
      <dgm:spPr/>
    </dgm:pt>
    <dgm:pt modelId="{0EF0A643-A462-4353-86AB-4EABDC75EF78}" type="pres">
      <dgm:prSet presAssocID="{C29EE5C4-D1AD-4FFB-B09E-01296064B6C2}" presName="vert1" presStyleCnt="0"/>
      <dgm:spPr/>
    </dgm:pt>
    <dgm:pt modelId="{6678E5BF-5218-4932-9ED2-9E8907A5D0B4}" type="pres">
      <dgm:prSet presAssocID="{844D18CD-6877-412D-B68D-4F2A54D595B8}" presName="thickLine" presStyleLbl="alignNode1" presStyleIdx="3" presStyleCnt="5"/>
      <dgm:spPr/>
    </dgm:pt>
    <dgm:pt modelId="{9A9D41BD-4A4E-40E5-9599-A551F33646AA}" type="pres">
      <dgm:prSet presAssocID="{844D18CD-6877-412D-B68D-4F2A54D595B8}" presName="horz1" presStyleCnt="0"/>
      <dgm:spPr/>
    </dgm:pt>
    <dgm:pt modelId="{CF54C2C2-E33A-425F-B41F-741434CEF2AD}" type="pres">
      <dgm:prSet presAssocID="{844D18CD-6877-412D-B68D-4F2A54D595B8}" presName="tx1" presStyleLbl="revTx" presStyleIdx="3" presStyleCnt="5"/>
      <dgm:spPr/>
    </dgm:pt>
    <dgm:pt modelId="{A37EF6C0-AF4E-40E2-9EC5-687018F1AB4E}" type="pres">
      <dgm:prSet presAssocID="{844D18CD-6877-412D-B68D-4F2A54D595B8}" presName="vert1" presStyleCnt="0"/>
      <dgm:spPr/>
    </dgm:pt>
    <dgm:pt modelId="{F2A08C6C-4DB8-4308-9945-E8378051B142}" type="pres">
      <dgm:prSet presAssocID="{FAE7BFF3-E4A8-4A12-9477-60E4C0C4FB09}" presName="thickLine" presStyleLbl="alignNode1" presStyleIdx="4" presStyleCnt="5"/>
      <dgm:spPr/>
    </dgm:pt>
    <dgm:pt modelId="{E87D6BD2-D4F6-4126-BA31-339F0AB4A01C}" type="pres">
      <dgm:prSet presAssocID="{FAE7BFF3-E4A8-4A12-9477-60E4C0C4FB09}" presName="horz1" presStyleCnt="0"/>
      <dgm:spPr/>
    </dgm:pt>
    <dgm:pt modelId="{66D26915-EED7-4297-BA3A-DE27127D5A0A}" type="pres">
      <dgm:prSet presAssocID="{FAE7BFF3-E4A8-4A12-9477-60E4C0C4FB09}" presName="tx1" presStyleLbl="revTx" presStyleIdx="4" presStyleCnt="5"/>
      <dgm:spPr/>
    </dgm:pt>
    <dgm:pt modelId="{E2AA13F8-7C8C-437F-A2AF-53FB638BC7D0}" type="pres">
      <dgm:prSet presAssocID="{FAE7BFF3-E4A8-4A12-9477-60E4C0C4FB09}" presName="vert1" presStyleCnt="0"/>
      <dgm:spPr/>
    </dgm:pt>
  </dgm:ptLst>
  <dgm:cxnLst>
    <dgm:cxn modelId="{3BCA4105-E2C5-49D8-A414-8A40183D5B67}" type="presOf" srcId="{506983A5-748E-42C1-9FD8-634C0E2A81E6}" destId="{ABA0DB00-8075-4639-A6CC-869CEBCD8834}" srcOrd="0" destOrd="0" presId="urn:microsoft.com/office/officeart/2008/layout/LinedList"/>
    <dgm:cxn modelId="{7D85011D-109E-4A55-A231-9758B3C3E85F}" srcId="{57079A74-9998-4221-9A3B-65598A0FA23D}" destId="{506983A5-748E-42C1-9FD8-634C0E2A81E6}" srcOrd="1" destOrd="0" parTransId="{49F63A8C-29DC-49D6-A79D-6699B7D7C2D1}" sibTransId="{67A63A3F-86E4-4DD1-B0CF-25E3B4C81D55}"/>
    <dgm:cxn modelId="{802D6D33-AF5D-45C7-B39A-D99471CF5D16}" srcId="{57079A74-9998-4221-9A3B-65598A0FA23D}" destId="{844D18CD-6877-412D-B68D-4F2A54D595B8}" srcOrd="3" destOrd="0" parTransId="{27ECCAE4-B8F3-4C22-8031-544D15EFB79A}" sibTransId="{DA3C7CEE-7DC1-41B7-A3F1-924B8ABBA71B}"/>
    <dgm:cxn modelId="{15F3E951-33FA-4326-8335-643BDF13F8EA}" srcId="{57079A74-9998-4221-9A3B-65598A0FA23D}" destId="{C29EE5C4-D1AD-4FFB-B09E-01296064B6C2}" srcOrd="2" destOrd="0" parTransId="{25102F65-B0D6-4EA0-AE4E-A474182BCE94}" sibTransId="{44D4F320-A8D4-485C-99FB-EBF2DFD1ED64}"/>
    <dgm:cxn modelId="{1032B477-80C2-44AB-8308-6A21898B604E}" srcId="{57079A74-9998-4221-9A3B-65598A0FA23D}" destId="{D54C9532-6CE3-4BF3-B272-80214ECDE057}" srcOrd="0" destOrd="0" parTransId="{8E4A5089-1A69-4509-BE76-69F3835DD913}" sibTransId="{8D74F5E7-70B1-4289-BE8F-456A714FE173}"/>
    <dgm:cxn modelId="{2D2E17A5-5191-4802-A54A-5ED96475F492}" type="presOf" srcId="{FAE7BFF3-E4A8-4A12-9477-60E4C0C4FB09}" destId="{66D26915-EED7-4297-BA3A-DE27127D5A0A}" srcOrd="0" destOrd="0" presId="urn:microsoft.com/office/officeart/2008/layout/LinedList"/>
    <dgm:cxn modelId="{57141AC1-EFEA-4CEB-8639-7A6D75268462}" type="presOf" srcId="{C29EE5C4-D1AD-4FFB-B09E-01296064B6C2}" destId="{8B36A89A-3D53-471B-A2B7-37834847F927}" srcOrd="0" destOrd="0" presId="urn:microsoft.com/office/officeart/2008/layout/LinedList"/>
    <dgm:cxn modelId="{2D22A8C8-1BE4-450F-AC0D-E88932D29BD8}" type="presOf" srcId="{57079A74-9998-4221-9A3B-65598A0FA23D}" destId="{40057E4E-137D-4969-9636-007F79C56850}" srcOrd="0" destOrd="0" presId="urn:microsoft.com/office/officeart/2008/layout/LinedList"/>
    <dgm:cxn modelId="{355FA2D0-BFB2-4A2B-A15F-CD615C1B16C3}" type="presOf" srcId="{D54C9532-6CE3-4BF3-B272-80214ECDE057}" destId="{84590F6E-AD17-4F6B-A498-AC59A4AA0EF5}" srcOrd="0" destOrd="0" presId="urn:microsoft.com/office/officeart/2008/layout/LinedList"/>
    <dgm:cxn modelId="{D6C8D6E1-3FAF-4ECE-B983-7BFD7FAA3F2F}" type="presOf" srcId="{844D18CD-6877-412D-B68D-4F2A54D595B8}" destId="{CF54C2C2-E33A-425F-B41F-741434CEF2AD}" srcOrd="0" destOrd="0" presId="urn:microsoft.com/office/officeart/2008/layout/LinedList"/>
    <dgm:cxn modelId="{B41986F4-BD19-4C5E-A283-D9100DB9DCF8}" srcId="{57079A74-9998-4221-9A3B-65598A0FA23D}" destId="{FAE7BFF3-E4A8-4A12-9477-60E4C0C4FB09}" srcOrd="4" destOrd="0" parTransId="{BCC0390D-EF65-49A1-BE8C-1D0B2B0DFF14}" sibTransId="{34EFCF6C-A3DE-4F27-9164-1799FA073AF5}"/>
    <dgm:cxn modelId="{D42A6832-A31A-4C4F-B6FD-7F96FD448542}" type="presParOf" srcId="{40057E4E-137D-4969-9636-007F79C56850}" destId="{909DD67B-C68D-4E54-983D-600305084AFC}" srcOrd="0" destOrd="0" presId="urn:microsoft.com/office/officeart/2008/layout/LinedList"/>
    <dgm:cxn modelId="{B90BF622-3F76-4026-976E-CD6C3CDDB5AC}" type="presParOf" srcId="{40057E4E-137D-4969-9636-007F79C56850}" destId="{63B7021B-3793-4878-9D1D-78CC5FC2399E}" srcOrd="1" destOrd="0" presId="urn:microsoft.com/office/officeart/2008/layout/LinedList"/>
    <dgm:cxn modelId="{862111A3-1033-431D-AB60-F4466FA3413F}" type="presParOf" srcId="{63B7021B-3793-4878-9D1D-78CC5FC2399E}" destId="{84590F6E-AD17-4F6B-A498-AC59A4AA0EF5}" srcOrd="0" destOrd="0" presId="urn:microsoft.com/office/officeart/2008/layout/LinedList"/>
    <dgm:cxn modelId="{043EE912-9CA3-48FB-BD40-02F04F7C66CE}" type="presParOf" srcId="{63B7021B-3793-4878-9D1D-78CC5FC2399E}" destId="{9DAA8080-FAA4-43DB-93B7-E9B717891FB7}" srcOrd="1" destOrd="0" presId="urn:microsoft.com/office/officeart/2008/layout/LinedList"/>
    <dgm:cxn modelId="{AAF4E420-ECFA-4597-B7FC-27B523377A45}" type="presParOf" srcId="{40057E4E-137D-4969-9636-007F79C56850}" destId="{7C5A7C3D-8161-46CE-B6AD-14D0EF7212BA}" srcOrd="2" destOrd="0" presId="urn:microsoft.com/office/officeart/2008/layout/LinedList"/>
    <dgm:cxn modelId="{2C6A69D1-5558-4756-82A3-5A19319FD0EA}" type="presParOf" srcId="{40057E4E-137D-4969-9636-007F79C56850}" destId="{9E3317DD-4E17-4C49-971D-237B485F8A47}" srcOrd="3" destOrd="0" presId="urn:microsoft.com/office/officeart/2008/layout/LinedList"/>
    <dgm:cxn modelId="{B709131C-B9AF-4C6B-A795-25329C8A0CA0}" type="presParOf" srcId="{9E3317DD-4E17-4C49-971D-237B485F8A47}" destId="{ABA0DB00-8075-4639-A6CC-869CEBCD8834}" srcOrd="0" destOrd="0" presId="urn:microsoft.com/office/officeart/2008/layout/LinedList"/>
    <dgm:cxn modelId="{7B81CE41-1BFB-4279-8D06-5C770916742C}" type="presParOf" srcId="{9E3317DD-4E17-4C49-971D-237B485F8A47}" destId="{4C48F0C0-26BF-46B2-A8E4-4D20D9E1F6D9}" srcOrd="1" destOrd="0" presId="urn:microsoft.com/office/officeart/2008/layout/LinedList"/>
    <dgm:cxn modelId="{882F6BFA-9819-47E5-89D8-A265F409A525}" type="presParOf" srcId="{40057E4E-137D-4969-9636-007F79C56850}" destId="{A359BE88-6245-4333-9D6F-31CF61CB4ED9}" srcOrd="4" destOrd="0" presId="urn:microsoft.com/office/officeart/2008/layout/LinedList"/>
    <dgm:cxn modelId="{FA9C3A89-EA93-48DD-BE77-2DEBB673C99D}" type="presParOf" srcId="{40057E4E-137D-4969-9636-007F79C56850}" destId="{5EF9D0D5-7C86-40DA-8AE3-C14118A937B4}" srcOrd="5" destOrd="0" presId="urn:microsoft.com/office/officeart/2008/layout/LinedList"/>
    <dgm:cxn modelId="{8F59694B-7869-493A-B88E-E8A7D7D5F59E}" type="presParOf" srcId="{5EF9D0D5-7C86-40DA-8AE3-C14118A937B4}" destId="{8B36A89A-3D53-471B-A2B7-37834847F927}" srcOrd="0" destOrd="0" presId="urn:microsoft.com/office/officeart/2008/layout/LinedList"/>
    <dgm:cxn modelId="{6F34AF28-0AC8-49FF-A8CE-3774AE98AE51}" type="presParOf" srcId="{5EF9D0D5-7C86-40DA-8AE3-C14118A937B4}" destId="{0EF0A643-A462-4353-86AB-4EABDC75EF78}" srcOrd="1" destOrd="0" presId="urn:microsoft.com/office/officeart/2008/layout/LinedList"/>
    <dgm:cxn modelId="{D8D9B75C-74F4-4C13-A8D1-F528678DC4FB}" type="presParOf" srcId="{40057E4E-137D-4969-9636-007F79C56850}" destId="{6678E5BF-5218-4932-9ED2-9E8907A5D0B4}" srcOrd="6" destOrd="0" presId="urn:microsoft.com/office/officeart/2008/layout/LinedList"/>
    <dgm:cxn modelId="{7D12EA02-91B9-4F30-B629-C804036596D3}" type="presParOf" srcId="{40057E4E-137D-4969-9636-007F79C56850}" destId="{9A9D41BD-4A4E-40E5-9599-A551F33646AA}" srcOrd="7" destOrd="0" presId="urn:microsoft.com/office/officeart/2008/layout/LinedList"/>
    <dgm:cxn modelId="{EB42CB58-CB4B-4678-9AC1-C36314FDD528}" type="presParOf" srcId="{9A9D41BD-4A4E-40E5-9599-A551F33646AA}" destId="{CF54C2C2-E33A-425F-B41F-741434CEF2AD}" srcOrd="0" destOrd="0" presId="urn:microsoft.com/office/officeart/2008/layout/LinedList"/>
    <dgm:cxn modelId="{05C56B17-EE40-45D1-8402-DB53ADA162A5}" type="presParOf" srcId="{9A9D41BD-4A4E-40E5-9599-A551F33646AA}" destId="{A37EF6C0-AF4E-40E2-9EC5-687018F1AB4E}" srcOrd="1" destOrd="0" presId="urn:microsoft.com/office/officeart/2008/layout/LinedList"/>
    <dgm:cxn modelId="{0E5C944A-0627-4C1D-ADD2-938AB2AEFE9F}" type="presParOf" srcId="{40057E4E-137D-4969-9636-007F79C56850}" destId="{F2A08C6C-4DB8-4308-9945-E8378051B142}" srcOrd="8" destOrd="0" presId="urn:microsoft.com/office/officeart/2008/layout/LinedList"/>
    <dgm:cxn modelId="{B13330EC-A4E4-457F-8200-0B7B640C756A}" type="presParOf" srcId="{40057E4E-137D-4969-9636-007F79C56850}" destId="{E87D6BD2-D4F6-4126-BA31-339F0AB4A01C}" srcOrd="9" destOrd="0" presId="urn:microsoft.com/office/officeart/2008/layout/LinedList"/>
    <dgm:cxn modelId="{A3FF3A15-E09B-476E-BF31-036219CCA48A}" type="presParOf" srcId="{E87D6BD2-D4F6-4126-BA31-339F0AB4A01C}" destId="{66D26915-EED7-4297-BA3A-DE27127D5A0A}" srcOrd="0" destOrd="0" presId="urn:microsoft.com/office/officeart/2008/layout/LinedList"/>
    <dgm:cxn modelId="{B324763D-3C52-47AD-8205-FBDF8AC91783}" type="presParOf" srcId="{E87D6BD2-D4F6-4126-BA31-339F0AB4A01C}" destId="{E2AA13F8-7C8C-437F-A2AF-53FB638BC7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4DFD4-6F27-4492-A014-9C7846BA3D90}">
      <dsp:nvSpPr>
        <dsp:cNvPr id="0" name=""/>
        <dsp:cNvSpPr/>
      </dsp:nvSpPr>
      <dsp:spPr>
        <a:xfrm>
          <a:off x="0" y="0"/>
          <a:ext cx="5140835" cy="7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Recognizes and pays tribute to Veterans for their service to their nation</a:t>
          </a:r>
        </a:p>
      </dsp:txBody>
      <dsp:txXfrm>
        <a:off x="21185" y="21185"/>
        <a:ext cx="4275693" cy="680946"/>
      </dsp:txXfrm>
    </dsp:sp>
    <dsp:sp modelId="{54B3733F-0403-4CD5-9A88-36A6DEA1917D}">
      <dsp:nvSpPr>
        <dsp:cNvPr id="0" name=""/>
        <dsp:cNvSpPr/>
      </dsp:nvSpPr>
      <dsp:spPr>
        <a:xfrm>
          <a:off x="383893" y="823777"/>
          <a:ext cx="5140835" cy="7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Encourages Veterans to share their personal experiences and stories</a:t>
          </a:r>
        </a:p>
      </dsp:txBody>
      <dsp:txXfrm>
        <a:off x="405078" y="844962"/>
        <a:ext cx="4244416" cy="680946"/>
      </dsp:txXfrm>
    </dsp:sp>
    <dsp:sp modelId="{EFAF6B4A-8758-4C3C-B977-0994E47925BB}">
      <dsp:nvSpPr>
        <dsp:cNvPr id="0" name=""/>
        <dsp:cNvSpPr/>
      </dsp:nvSpPr>
      <dsp:spPr>
        <a:xfrm>
          <a:off x="767787" y="1647554"/>
          <a:ext cx="5140835" cy="7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Provides an opportunity to be reunited with active-duty service personnel</a:t>
          </a:r>
        </a:p>
      </dsp:txBody>
      <dsp:txXfrm>
        <a:off x="788972" y="1668739"/>
        <a:ext cx="4244416" cy="680946"/>
      </dsp:txXfrm>
    </dsp:sp>
    <dsp:sp modelId="{B93F1048-C042-4282-AF10-FE8F7DE249F0}">
      <dsp:nvSpPr>
        <dsp:cNvPr id="0" name=""/>
        <dsp:cNvSpPr/>
      </dsp:nvSpPr>
      <dsp:spPr>
        <a:xfrm>
          <a:off x="1151680" y="2471331"/>
          <a:ext cx="5140835" cy="7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Promotes camaraderie among residents in Nursing Homes</a:t>
          </a:r>
        </a:p>
      </dsp:txBody>
      <dsp:txXfrm>
        <a:off x="1172865" y="2492516"/>
        <a:ext cx="4244416" cy="680946"/>
      </dsp:txXfrm>
    </dsp:sp>
    <dsp:sp modelId="{6FF7E234-AE3E-442E-BA0D-70F20B19651B}">
      <dsp:nvSpPr>
        <dsp:cNvPr id="0" name=""/>
        <dsp:cNvSpPr/>
      </dsp:nvSpPr>
      <dsp:spPr>
        <a:xfrm>
          <a:off x="1535574" y="3295108"/>
          <a:ext cx="5140835" cy="7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Acknowledges the military service and sacrifices made by both the Veteran and their family</a:t>
          </a:r>
        </a:p>
      </dsp:txBody>
      <dsp:txXfrm>
        <a:off x="1556759" y="3316293"/>
        <a:ext cx="4244416" cy="680946"/>
      </dsp:txXfrm>
    </dsp:sp>
    <dsp:sp modelId="{BFE63511-8E3F-4606-A087-22DB40D8757C}">
      <dsp:nvSpPr>
        <dsp:cNvPr id="0" name=""/>
        <dsp:cNvSpPr/>
      </dsp:nvSpPr>
      <dsp:spPr>
        <a:xfrm>
          <a:off x="4670679" y="528422"/>
          <a:ext cx="470155" cy="4701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776464" y="528422"/>
        <a:ext cx="258585" cy="353792"/>
      </dsp:txXfrm>
    </dsp:sp>
    <dsp:sp modelId="{2D56C32C-D5B8-49DA-A70B-E229BA366E3C}">
      <dsp:nvSpPr>
        <dsp:cNvPr id="0" name=""/>
        <dsp:cNvSpPr/>
      </dsp:nvSpPr>
      <dsp:spPr>
        <a:xfrm>
          <a:off x="5054573" y="1352200"/>
          <a:ext cx="470155" cy="4701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160358" y="1352200"/>
        <a:ext cx="258585" cy="353792"/>
      </dsp:txXfrm>
    </dsp:sp>
    <dsp:sp modelId="{84A5D54C-8479-490E-B79A-2D84C48A91CC}">
      <dsp:nvSpPr>
        <dsp:cNvPr id="0" name=""/>
        <dsp:cNvSpPr/>
      </dsp:nvSpPr>
      <dsp:spPr>
        <a:xfrm>
          <a:off x="5438467" y="2163921"/>
          <a:ext cx="470155" cy="4701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544252" y="2163921"/>
        <a:ext cx="258585" cy="353792"/>
      </dsp:txXfrm>
    </dsp:sp>
    <dsp:sp modelId="{08F7E7F6-F8DD-4C58-93D3-CB336102F914}">
      <dsp:nvSpPr>
        <dsp:cNvPr id="0" name=""/>
        <dsp:cNvSpPr/>
      </dsp:nvSpPr>
      <dsp:spPr>
        <a:xfrm>
          <a:off x="5822360" y="2995735"/>
          <a:ext cx="470155" cy="4701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928145" y="2995735"/>
        <a:ext cx="258585" cy="353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DD67B-C68D-4E54-983D-600305084AFC}">
      <dsp:nvSpPr>
        <dsp:cNvPr id="0" name=""/>
        <dsp:cNvSpPr/>
      </dsp:nvSpPr>
      <dsp:spPr>
        <a:xfrm>
          <a:off x="0" y="490"/>
          <a:ext cx="57249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90F6E-AD17-4F6B-A498-AC59A4AA0EF5}">
      <dsp:nvSpPr>
        <dsp:cNvPr id="0" name=""/>
        <dsp:cNvSpPr/>
      </dsp:nvSpPr>
      <dsp:spPr>
        <a:xfrm>
          <a:off x="0" y="490"/>
          <a:ext cx="5724939" cy="80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Certificates for each branch</a:t>
          </a:r>
        </a:p>
      </dsp:txBody>
      <dsp:txXfrm>
        <a:off x="0" y="490"/>
        <a:ext cx="5724939" cy="803488"/>
      </dsp:txXfrm>
    </dsp:sp>
    <dsp:sp modelId="{7C5A7C3D-8161-46CE-B6AD-14D0EF7212BA}">
      <dsp:nvSpPr>
        <dsp:cNvPr id="0" name=""/>
        <dsp:cNvSpPr/>
      </dsp:nvSpPr>
      <dsp:spPr>
        <a:xfrm>
          <a:off x="0" y="803979"/>
          <a:ext cx="57249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A0DB00-8075-4639-A6CC-869CEBCD8834}">
      <dsp:nvSpPr>
        <dsp:cNvPr id="0" name=""/>
        <dsp:cNvSpPr/>
      </dsp:nvSpPr>
      <dsp:spPr>
        <a:xfrm>
          <a:off x="0" y="803979"/>
          <a:ext cx="5724939" cy="80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Overview and suggested script</a:t>
          </a:r>
        </a:p>
      </dsp:txBody>
      <dsp:txXfrm>
        <a:off x="0" y="803979"/>
        <a:ext cx="5724939" cy="803488"/>
      </dsp:txXfrm>
    </dsp:sp>
    <dsp:sp modelId="{A359BE88-6245-4333-9D6F-31CF61CB4ED9}">
      <dsp:nvSpPr>
        <dsp:cNvPr id="0" name=""/>
        <dsp:cNvSpPr/>
      </dsp:nvSpPr>
      <dsp:spPr>
        <a:xfrm>
          <a:off x="0" y="1607468"/>
          <a:ext cx="57249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36A89A-3D53-471B-A2B7-37834847F927}">
      <dsp:nvSpPr>
        <dsp:cNvPr id="0" name=""/>
        <dsp:cNvSpPr/>
      </dsp:nvSpPr>
      <dsp:spPr>
        <a:xfrm>
          <a:off x="0" y="1607468"/>
          <a:ext cx="5724939" cy="80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Certificates for Spouses and Children</a:t>
          </a:r>
        </a:p>
      </dsp:txBody>
      <dsp:txXfrm>
        <a:off x="0" y="1607468"/>
        <a:ext cx="5724939" cy="803488"/>
      </dsp:txXfrm>
    </dsp:sp>
    <dsp:sp modelId="{6678E5BF-5218-4932-9ED2-9E8907A5D0B4}">
      <dsp:nvSpPr>
        <dsp:cNvPr id="0" name=""/>
        <dsp:cNvSpPr/>
      </dsp:nvSpPr>
      <dsp:spPr>
        <a:xfrm>
          <a:off x="0" y="2410956"/>
          <a:ext cx="57249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4C2C2-E33A-425F-B41F-741434CEF2AD}">
      <dsp:nvSpPr>
        <dsp:cNvPr id="0" name=""/>
        <dsp:cNvSpPr/>
      </dsp:nvSpPr>
      <dsp:spPr>
        <a:xfrm>
          <a:off x="0" y="2410956"/>
          <a:ext cx="5724939" cy="80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All available in Spanish</a:t>
          </a:r>
        </a:p>
      </dsp:txBody>
      <dsp:txXfrm>
        <a:off x="0" y="2410956"/>
        <a:ext cx="5724939" cy="803488"/>
      </dsp:txXfrm>
    </dsp:sp>
    <dsp:sp modelId="{F2A08C6C-4DB8-4308-9945-E8378051B142}">
      <dsp:nvSpPr>
        <dsp:cNvPr id="0" name=""/>
        <dsp:cNvSpPr/>
      </dsp:nvSpPr>
      <dsp:spPr>
        <a:xfrm>
          <a:off x="0" y="3214445"/>
          <a:ext cx="57249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26915-EED7-4297-BA3A-DE27127D5A0A}">
      <dsp:nvSpPr>
        <dsp:cNvPr id="0" name=""/>
        <dsp:cNvSpPr/>
      </dsp:nvSpPr>
      <dsp:spPr>
        <a:xfrm>
          <a:off x="0" y="3214445"/>
          <a:ext cx="5724939" cy="80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hlinkClick xmlns:r="http://schemas.openxmlformats.org/officeDocument/2006/relationships" r:id="rId1"/>
            </a:rPr>
            <a:t>Resources available here </a:t>
          </a:r>
          <a:endParaRPr lang="en-US" sz="2900" b="0" kern="1200" dirty="0"/>
        </a:p>
      </dsp:txBody>
      <dsp:txXfrm>
        <a:off x="0" y="3214445"/>
        <a:ext cx="5724939" cy="80348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8725F-AAB2-F04E-9B2F-053C96195854}"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E6F94-C7A4-F64A-A08C-DEFE7FF6F5F5}" type="slidenum">
              <a:rPr lang="en-US" smtClean="0"/>
              <a:t>‹#›</a:t>
            </a:fld>
            <a:endParaRPr lang="en-US"/>
          </a:p>
        </p:txBody>
      </p:sp>
    </p:spTree>
    <p:extLst>
      <p:ext uri="{BB962C8B-B14F-4D97-AF65-F5344CB8AC3E}">
        <p14:creationId xmlns:p14="http://schemas.microsoft.com/office/powerpoint/2010/main" val="50054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Pinning Ceremony by a Chaplain and US Air Force Veteran</a:t>
            </a:r>
            <a:endParaRPr lang="en-US" dirty="0"/>
          </a:p>
        </p:txBody>
      </p:sp>
      <p:sp>
        <p:nvSpPr>
          <p:cNvPr id="4" name="Slide Number Placeholder 3"/>
          <p:cNvSpPr>
            <a:spLocks noGrp="1"/>
          </p:cNvSpPr>
          <p:nvPr>
            <p:ph type="sldNum" sz="quarter" idx="5"/>
          </p:nvPr>
        </p:nvSpPr>
        <p:spPr/>
        <p:txBody>
          <a:bodyPr/>
          <a:lstStyle/>
          <a:p>
            <a:fld id="{6A7E6F94-C7A4-F64A-A08C-DEFE7FF6F5F5}" type="slidenum">
              <a:rPr lang="en-US" smtClean="0"/>
              <a:t>10</a:t>
            </a:fld>
            <a:endParaRPr lang="en-US"/>
          </a:p>
        </p:txBody>
      </p:sp>
    </p:spTree>
    <p:extLst>
      <p:ext uri="{BB962C8B-B14F-4D97-AF65-F5344CB8AC3E}">
        <p14:creationId xmlns:p14="http://schemas.microsoft.com/office/powerpoint/2010/main" val="75042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DA7A409B-9E89-0484-D8A5-12A4A6211AA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4FB32-497B-4B22-9DCA-18694CC8A0D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70" name="Rectangle 2">
            <a:extLst>
              <a:ext uri="{FF2B5EF4-FFF2-40B4-BE49-F238E27FC236}">
                <a16:creationId xmlns:a16="http://schemas.microsoft.com/office/drawing/2014/main" id="{4BCB236D-8B97-E515-2D32-8C8EBACDF760}"/>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4226F822-657C-D847-05D5-08EB9B7AE55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A9276357-EA63-6A4B-9490-4A4B6FA02C4E}"/>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2" name="Title 1">
            <a:extLst>
              <a:ext uri="{FF2B5EF4-FFF2-40B4-BE49-F238E27FC236}">
                <a16:creationId xmlns:a16="http://schemas.microsoft.com/office/drawing/2014/main" id="{5922F4DC-143F-E040-8C46-9F04376A802F}"/>
              </a:ext>
            </a:extLst>
          </p:cNvPr>
          <p:cNvSpPr>
            <a:spLocks noGrp="1"/>
          </p:cNvSpPr>
          <p:nvPr>
            <p:ph type="ctrTitle"/>
          </p:nvPr>
        </p:nvSpPr>
        <p:spPr>
          <a:xfrm>
            <a:off x="4599707" y="1603595"/>
            <a:ext cx="6754093" cy="2387600"/>
          </a:xfrm>
        </p:spPr>
        <p:txBody>
          <a:bodyPr anchor="b">
            <a:normAutofit/>
          </a:bodyPr>
          <a:lstStyle>
            <a:lvl1pPr algn="l">
              <a:defRPr sz="4000" b="0" i="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1FE8021-B417-0544-B065-5D79044CA0AB}"/>
              </a:ext>
            </a:extLst>
          </p:cNvPr>
          <p:cNvSpPr>
            <a:spLocks noGrp="1"/>
          </p:cNvSpPr>
          <p:nvPr>
            <p:ph type="subTitle" idx="1"/>
          </p:nvPr>
        </p:nvSpPr>
        <p:spPr>
          <a:xfrm>
            <a:off x="4599706" y="4306095"/>
            <a:ext cx="6754093" cy="1655762"/>
          </a:xfrm>
        </p:spPr>
        <p:txBody>
          <a:bodyPr>
            <a:normAutofit/>
          </a:bodyPr>
          <a:lstStyle>
            <a:lvl1pPr marL="0" indent="0" algn="l">
              <a:buNone/>
              <a:defRPr sz="2000" b="1">
                <a:solidFill>
                  <a:srgbClr val="5B67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3" name="Picture 22">
            <a:extLst>
              <a:ext uri="{FF2B5EF4-FFF2-40B4-BE49-F238E27FC236}">
                <a16:creationId xmlns:a16="http://schemas.microsoft.com/office/drawing/2014/main" id="{8270ECF6-9859-0E4E-BDFC-8EA13D71248A}"/>
              </a:ext>
            </a:extLst>
          </p:cNvPr>
          <p:cNvPicPr>
            <a:picLocks noChangeAspect="1"/>
          </p:cNvPicPr>
          <p:nvPr userDrawn="1"/>
        </p:nvPicPr>
        <p:blipFill>
          <a:blip r:embed="rId3"/>
          <a:srcRect/>
          <a:stretch/>
        </p:blipFill>
        <p:spPr>
          <a:xfrm>
            <a:off x="383675" y="5862080"/>
            <a:ext cx="2054726" cy="667459"/>
          </a:xfrm>
          <a:prstGeom prst="rect">
            <a:avLst/>
          </a:prstGeom>
        </p:spPr>
      </p:pic>
    </p:spTree>
    <p:extLst>
      <p:ext uri="{BB962C8B-B14F-4D97-AF65-F5344CB8AC3E}">
        <p14:creationId xmlns:p14="http://schemas.microsoft.com/office/powerpoint/2010/main" val="340749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69DFA2B-08B0-634D-AF4C-96A4ADADF041}"/>
              </a:ext>
            </a:extLst>
          </p:cNvPr>
          <p:cNvSpPr>
            <a:spLocks noGrp="1"/>
          </p:cNvSpPr>
          <p:nvPr>
            <p:ph sz="half" idx="2"/>
          </p:nvPr>
        </p:nvSpPr>
        <p:spPr>
          <a:xfrm>
            <a:off x="604118" y="1857515"/>
            <a:ext cx="10816472" cy="3883862"/>
          </a:xfrm>
        </p:spPr>
        <p:txBody>
          <a:bodyPr>
            <a:normAutofit/>
          </a:bodyPr>
          <a:lstStyle>
            <a:lvl1pPr>
              <a:defRPr sz="1600">
                <a:solidFill>
                  <a:srgbClr val="5B6770"/>
                </a:solidFill>
                <a:latin typeface="Arial" panose="020B0604020202020204" pitchFamily="34" charset="0"/>
                <a:cs typeface="Arial" panose="020B0604020202020204" pitchFamily="34" charset="0"/>
              </a:defRPr>
            </a:lvl1pPr>
            <a:lvl2pPr>
              <a:defRPr sz="1600">
                <a:solidFill>
                  <a:srgbClr val="5B6770"/>
                </a:solidFill>
                <a:latin typeface="Arial" panose="020B0604020202020204" pitchFamily="34" charset="0"/>
                <a:cs typeface="Arial" panose="020B0604020202020204" pitchFamily="34" charset="0"/>
              </a:defRPr>
            </a:lvl2pPr>
            <a:lvl3pPr>
              <a:defRPr sz="1600">
                <a:solidFill>
                  <a:srgbClr val="5B6770"/>
                </a:solidFill>
                <a:latin typeface="Arial" panose="020B0604020202020204" pitchFamily="34" charset="0"/>
                <a:cs typeface="Arial" panose="020B0604020202020204" pitchFamily="34" charset="0"/>
              </a:defRPr>
            </a:lvl3pPr>
            <a:lvl4pPr>
              <a:defRPr sz="1600">
                <a:solidFill>
                  <a:srgbClr val="5B6770"/>
                </a:solidFill>
                <a:latin typeface="Arial" panose="020B0604020202020204" pitchFamily="34" charset="0"/>
                <a:cs typeface="Arial" panose="020B0604020202020204" pitchFamily="34" charset="0"/>
              </a:defRPr>
            </a:lvl4pPr>
            <a:lvl5pPr>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61E25FF2-F498-8E44-B91C-15CA2D2C2E73}"/>
              </a:ext>
            </a:extLst>
          </p:cNvPr>
          <p:cNvSpPr>
            <a:spLocks noGrp="1"/>
          </p:cNvSpPr>
          <p:nvPr>
            <p:ph type="dt" sz="half" idx="10"/>
          </p:nvPr>
        </p:nvSpPr>
        <p:spPr>
          <a:xfrm>
            <a:off x="1058403" y="6356350"/>
            <a:ext cx="4252505"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1" name="Slide Number Placeholder 5">
            <a:extLst>
              <a:ext uri="{FF2B5EF4-FFF2-40B4-BE49-F238E27FC236}">
                <a16:creationId xmlns:a16="http://schemas.microsoft.com/office/drawing/2014/main" id="{56FE9DCA-E505-1D42-97F1-68A85277918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13" name="Title 1">
            <a:extLst>
              <a:ext uri="{FF2B5EF4-FFF2-40B4-BE49-F238E27FC236}">
                <a16:creationId xmlns:a16="http://schemas.microsoft.com/office/drawing/2014/main" id="{828449AB-4BE4-6F42-9E12-946B8FDE1B9A}"/>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3C439AA9-3DE5-CF4F-8743-0F06BB531B98}"/>
              </a:ext>
            </a:extLst>
          </p:cNvPr>
          <p:cNvCxnSpPr/>
          <p:nvPr userDrawn="1"/>
        </p:nvCxnSpPr>
        <p:spPr>
          <a:xfrm>
            <a:off x="647700" y="1517933"/>
            <a:ext cx="10706100" cy="0"/>
          </a:xfrm>
          <a:prstGeom prst="line">
            <a:avLst/>
          </a:prstGeom>
          <a:ln>
            <a:solidFill>
              <a:srgbClr val="8193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25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378AD-8357-B840-9B93-341A74BC91B5}"/>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EF7A55DA-B2FF-0645-98CA-0515F6B0D6E4}"/>
              </a:ext>
            </a:extLst>
          </p:cNvPr>
          <p:cNvSpPr>
            <a:spLocks noGrp="1"/>
          </p:cNvSpPr>
          <p:nvPr>
            <p:ph type="dt" sz="half" idx="10"/>
          </p:nvPr>
        </p:nvSpPr>
        <p:spPr>
          <a:xfrm>
            <a:off x="1058403" y="6356350"/>
            <a:ext cx="46034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5DED9834-701E-9040-831B-A37814729AE8}"/>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1860555218"/>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532DB-1BF0-344E-A5F2-BA6A97F27B2D}"/>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7C25926-1CB7-8642-9CD6-D2B5DAD7F4D7}"/>
              </a:ext>
            </a:extLst>
          </p:cNvPr>
          <p:cNvSpPr>
            <a:spLocks noGrp="1"/>
          </p:cNvSpPr>
          <p:nvPr>
            <p:ph type="dt" sz="half" idx="10"/>
          </p:nvPr>
        </p:nvSpPr>
        <p:spPr>
          <a:xfrm>
            <a:off x="1058404" y="6356350"/>
            <a:ext cx="40677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1DDB5C8F-0529-0A4E-A961-83FE1CD4259B}"/>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3235510153"/>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F95435-45EF-4043-87E9-88D31E989FE0}"/>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99C87143-F908-824F-BDE3-11BAA1B0AB5B}"/>
              </a:ext>
            </a:extLst>
          </p:cNvPr>
          <p:cNvSpPr>
            <a:spLocks noGrp="1"/>
          </p:cNvSpPr>
          <p:nvPr>
            <p:ph type="dt" sz="half" idx="10"/>
          </p:nvPr>
        </p:nvSpPr>
        <p:spPr>
          <a:xfrm>
            <a:off x="1058403" y="6356350"/>
            <a:ext cx="44002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388DFC2E-7CEC-EF4E-A472-D08C5B6EF8EC}"/>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1107596494"/>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BA17A-550C-8545-A261-5477FA849D02}"/>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2DD7FB7-2717-074C-B939-CF12F61CB6B8}"/>
              </a:ext>
            </a:extLst>
          </p:cNvPr>
          <p:cNvSpPr>
            <a:spLocks noGrp="1"/>
          </p:cNvSpPr>
          <p:nvPr>
            <p:ph type="dt" sz="half" idx="10"/>
          </p:nvPr>
        </p:nvSpPr>
        <p:spPr>
          <a:xfrm>
            <a:off x="1058403" y="6356350"/>
            <a:ext cx="4206323"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C925A811-0CF8-3446-A788-B35DAA60A7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2317940482"/>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299C67-5659-2246-BDE0-246553B2E817}"/>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EFEBB93-1F65-AA43-9CBD-676B014B6696}"/>
              </a:ext>
            </a:extLst>
          </p:cNvPr>
          <p:cNvSpPr>
            <a:spLocks noGrp="1"/>
          </p:cNvSpPr>
          <p:nvPr>
            <p:ph type="title"/>
          </p:nvPr>
        </p:nvSpPr>
        <p:spPr>
          <a:xfrm>
            <a:off x="525934" y="3146032"/>
            <a:ext cx="7637678" cy="216125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A2DD7FB7-2717-074C-B939-CF12F61CB6B8}"/>
              </a:ext>
            </a:extLst>
          </p:cNvPr>
          <p:cNvSpPr>
            <a:spLocks noGrp="1"/>
          </p:cNvSpPr>
          <p:nvPr>
            <p:ph type="dt" sz="half" idx="10"/>
          </p:nvPr>
        </p:nvSpPr>
        <p:spPr>
          <a:xfrm>
            <a:off x="1058403" y="6356350"/>
            <a:ext cx="4141669"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0" name="Slide Number Placeholder 5">
            <a:extLst>
              <a:ext uri="{FF2B5EF4-FFF2-40B4-BE49-F238E27FC236}">
                <a16:creationId xmlns:a16="http://schemas.microsoft.com/office/drawing/2014/main" id="{C925A811-0CF8-3446-A788-B35DAA60A7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3176739086"/>
      </p:ext>
    </p:extLst>
  </p:cSld>
  <p:clrMapOvr>
    <a:masterClrMapping/>
  </p:clrMapOvr>
  <p:extLst>
    <p:ext uri="{DCECCB84-F9BA-43D5-87BE-67443E8EF086}">
      <p15:sldGuideLst xmlns:p15="http://schemas.microsoft.com/office/powerpoint/2012/main">
        <p15:guide id="1" pos="4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EE37996-1080-0A44-A45A-0D38DDFB5897}"/>
              </a:ext>
            </a:extLst>
          </p:cNvPr>
          <p:cNvSpPr>
            <a:spLocks noGrp="1"/>
          </p:cNvSpPr>
          <p:nvPr>
            <p:ph type="dt" sz="half" idx="10"/>
          </p:nvPr>
        </p:nvSpPr>
        <p:spPr>
          <a:xfrm>
            <a:off x="1058404" y="6356350"/>
            <a:ext cx="5037596"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8" name="Slide Number Placeholder 5">
            <a:extLst>
              <a:ext uri="{FF2B5EF4-FFF2-40B4-BE49-F238E27FC236}">
                <a16:creationId xmlns:a16="http://schemas.microsoft.com/office/drawing/2014/main" id="{7BC1A921-AD71-E146-87FB-A79EB8E75971}"/>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2310888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23585D6-3B28-4E76-AA8B-5C8AAFCA0E8E}"/>
              </a:ext>
            </a:extLst>
          </p:cNvPr>
          <p:cNvSpPr>
            <a:spLocks noGrp="1"/>
          </p:cNvSpPr>
          <p:nvPr>
            <p:ph type="dt" sz="half" idx="10"/>
          </p:nvPr>
        </p:nvSpPr>
        <p:spPr/>
        <p:txBody>
          <a:bodyPr/>
          <a:lstStyle>
            <a:lvl1pPr>
              <a:defRPr/>
            </a:lvl1pPr>
          </a:lstStyle>
          <a:p>
            <a:pPr>
              <a:defRPr/>
            </a:pPr>
            <a:fld id="{9424BA02-97ED-4A6E-B865-57D4DE0C8587}" type="datetimeFigureOut">
              <a:rPr lang="en-US"/>
              <a:pPr>
                <a:defRPr/>
              </a:pPr>
              <a:t>2/9/2024</a:t>
            </a:fld>
            <a:endParaRPr lang="en-US"/>
          </a:p>
        </p:txBody>
      </p:sp>
      <p:sp>
        <p:nvSpPr>
          <p:cNvPr id="5" name="Footer Placeholder 4">
            <a:extLst>
              <a:ext uri="{FF2B5EF4-FFF2-40B4-BE49-F238E27FC236}">
                <a16:creationId xmlns:a16="http://schemas.microsoft.com/office/drawing/2014/main" id="{7E8629C0-0AF2-F575-5D89-6ACDC8526C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A3CFFE-5F6B-1817-73B8-34760F4898C4}"/>
              </a:ext>
            </a:extLst>
          </p:cNvPr>
          <p:cNvSpPr>
            <a:spLocks noGrp="1"/>
          </p:cNvSpPr>
          <p:nvPr>
            <p:ph type="sldNum" sz="quarter" idx="12"/>
          </p:nvPr>
        </p:nvSpPr>
        <p:spPr/>
        <p:txBody>
          <a:bodyPr/>
          <a:lstStyle>
            <a:lvl1pPr>
              <a:defRPr/>
            </a:lvl1pPr>
          </a:lstStyle>
          <a:p>
            <a:pPr>
              <a:defRPr/>
            </a:pPr>
            <a:fld id="{9170293B-0E76-4909-80BF-BA7F85B03374}" type="slidenum">
              <a:rPr lang="en-US"/>
              <a:pPr>
                <a:defRPr/>
              </a:pPr>
              <a:t>‹#›</a:t>
            </a:fld>
            <a:endParaRPr lang="en-US"/>
          </a:p>
        </p:txBody>
      </p:sp>
    </p:spTree>
    <p:extLst>
      <p:ext uri="{BB962C8B-B14F-4D97-AF65-F5344CB8AC3E}">
        <p14:creationId xmlns:p14="http://schemas.microsoft.com/office/powerpoint/2010/main" val="3157260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17D5F-439D-D838-3B48-86F298C8B9D5}"/>
              </a:ext>
            </a:extLst>
          </p:cNvPr>
          <p:cNvSpPr>
            <a:spLocks noGrp="1"/>
          </p:cNvSpPr>
          <p:nvPr>
            <p:ph type="dt" sz="half" idx="10"/>
          </p:nvPr>
        </p:nvSpPr>
        <p:spPr/>
        <p:txBody>
          <a:bodyPr/>
          <a:lstStyle>
            <a:lvl1pPr>
              <a:defRPr/>
            </a:lvl1pPr>
          </a:lstStyle>
          <a:p>
            <a:pPr>
              <a:defRPr/>
            </a:pPr>
            <a:fld id="{237D9DCD-7EC1-492F-AD85-7EB8936E25A8}" type="datetimeFigureOut">
              <a:rPr lang="en-US"/>
              <a:pPr>
                <a:defRPr/>
              </a:pPr>
              <a:t>2/9/2024</a:t>
            </a:fld>
            <a:endParaRPr lang="en-US"/>
          </a:p>
        </p:txBody>
      </p:sp>
      <p:sp>
        <p:nvSpPr>
          <p:cNvPr id="5" name="Footer Placeholder 4">
            <a:extLst>
              <a:ext uri="{FF2B5EF4-FFF2-40B4-BE49-F238E27FC236}">
                <a16:creationId xmlns:a16="http://schemas.microsoft.com/office/drawing/2014/main" id="{B657AE1A-726E-9CD1-CEBC-B6A15645FC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433AA9-FE7D-5EC5-3BCB-7A8EA92721BB}"/>
              </a:ext>
            </a:extLst>
          </p:cNvPr>
          <p:cNvSpPr>
            <a:spLocks noGrp="1"/>
          </p:cNvSpPr>
          <p:nvPr>
            <p:ph type="sldNum" sz="quarter" idx="12"/>
          </p:nvPr>
        </p:nvSpPr>
        <p:spPr/>
        <p:txBody>
          <a:bodyPr/>
          <a:lstStyle>
            <a:lvl1pPr>
              <a:defRPr/>
            </a:lvl1pPr>
          </a:lstStyle>
          <a:p>
            <a:pPr>
              <a:defRPr/>
            </a:pPr>
            <a:fld id="{9978F77E-1C76-4439-BC89-C884849FE4AF}" type="slidenum">
              <a:rPr lang="en-US"/>
              <a:pPr>
                <a:defRPr/>
              </a:pPr>
              <a:t>‹#›</a:t>
            </a:fld>
            <a:endParaRPr lang="en-US"/>
          </a:p>
        </p:txBody>
      </p:sp>
    </p:spTree>
    <p:extLst>
      <p:ext uri="{BB962C8B-B14F-4D97-AF65-F5344CB8AC3E}">
        <p14:creationId xmlns:p14="http://schemas.microsoft.com/office/powerpoint/2010/main" val="3439905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F1B514-0F5C-5F73-A523-68AC5430A97C}"/>
              </a:ext>
            </a:extLst>
          </p:cNvPr>
          <p:cNvSpPr>
            <a:spLocks noGrp="1"/>
          </p:cNvSpPr>
          <p:nvPr>
            <p:ph type="dt" sz="half" idx="10"/>
          </p:nvPr>
        </p:nvSpPr>
        <p:spPr/>
        <p:txBody>
          <a:bodyPr/>
          <a:lstStyle>
            <a:lvl1pPr>
              <a:defRPr/>
            </a:lvl1pPr>
          </a:lstStyle>
          <a:p>
            <a:pPr>
              <a:defRPr/>
            </a:pPr>
            <a:fld id="{D8465F45-4493-4B78-816B-F504C45C02B7}" type="datetimeFigureOut">
              <a:rPr lang="en-US"/>
              <a:pPr>
                <a:defRPr/>
              </a:pPr>
              <a:t>2/9/2024</a:t>
            </a:fld>
            <a:endParaRPr lang="en-US"/>
          </a:p>
        </p:txBody>
      </p:sp>
      <p:sp>
        <p:nvSpPr>
          <p:cNvPr id="5" name="Footer Placeholder 4">
            <a:extLst>
              <a:ext uri="{FF2B5EF4-FFF2-40B4-BE49-F238E27FC236}">
                <a16:creationId xmlns:a16="http://schemas.microsoft.com/office/drawing/2014/main" id="{3F18D63E-7E6F-64B4-D804-60FB87D2F5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BA1B5A-C25D-8B92-BA24-E5ED738068E2}"/>
              </a:ext>
            </a:extLst>
          </p:cNvPr>
          <p:cNvSpPr>
            <a:spLocks noGrp="1"/>
          </p:cNvSpPr>
          <p:nvPr>
            <p:ph type="sldNum" sz="quarter" idx="12"/>
          </p:nvPr>
        </p:nvSpPr>
        <p:spPr/>
        <p:txBody>
          <a:bodyPr/>
          <a:lstStyle>
            <a:lvl1pPr>
              <a:defRPr/>
            </a:lvl1pPr>
          </a:lstStyle>
          <a:p>
            <a:pPr>
              <a:defRPr/>
            </a:pPr>
            <a:fld id="{A42DB9CD-556A-4AA2-B0E1-A71E23DF6162}" type="slidenum">
              <a:rPr lang="en-US"/>
              <a:pPr>
                <a:defRPr/>
              </a:pPr>
              <a:t>‹#›</a:t>
            </a:fld>
            <a:endParaRPr lang="en-US"/>
          </a:p>
        </p:txBody>
      </p:sp>
    </p:spTree>
    <p:extLst>
      <p:ext uri="{BB962C8B-B14F-4D97-AF65-F5344CB8AC3E}">
        <p14:creationId xmlns:p14="http://schemas.microsoft.com/office/powerpoint/2010/main" val="38198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1419-E593-6949-8D89-317BFF506F6C}"/>
              </a:ext>
            </a:extLst>
          </p:cNvPr>
          <p:cNvSpPr>
            <a:spLocks noGrp="1"/>
          </p:cNvSpPr>
          <p:nvPr>
            <p:ph type="title"/>
          </p:nvPr>
        </p:nvSpPr>
        <p:spPr>
          <a:xfrm>
            <a:off x="481739" y="691033"/>
            <a:ext cx="3896532" cy="2819777"/>
          </a:xfrm>
          <a:noFill/>
        </p:spPr>
        <p:txBody>
          <a:bodyPr/>
          <a:lstStyle>
            <a:lvl1pPr>
              <a:defRPr>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0FB56E3-41C1-3143-B3BD-F679DF53639D}"/>
              </a:ext>
            </a:extLst>
          </p:cNvPr>
          <p:cNvSpPr>
            <a:spLocks noGrp="1"/>
          </p:cNvSpPr>
          <p:nvPr>
            <p:ph idx="1"/>
          </p:nvPr>
        </p:nvSpPr>
        <p:spPr>
          <a:xfrm>
            <a:off x="4595247" y="1193370"/>
            <a:ext cx="6758553" cy="4703736"/>
          </a:xfrm>
        </p:spPr>
        <p:txBody>
          <a:bodyPr>
            <a:normAutofit/>
          </a:bodyPr>
          <a:lstStyle>
            <a:lvl1pPr marL="0" indent="0">
              <a:buFontTx/>
              <a:buNone/>
              <a:defRPr sz="1600">
                <a:solidFill>
                  <a:srgbClr val="5B6770"/>
                </a:solidFill>
                <a:latin typeface="Arial" panose="020B0604020202020204" pitchFamily="34" charset="0"/>
                <a:cs typeface="Arial" panose="020B0604020202020204" pitchFamily="34" charset="0"/>
              </a:defRPr>
            </a:lvl1pPr>
            <a:lvl2pPr marL="457200" indent="0">
              <a:buFontTx/>
              <a:buNone/>
              <a:defRPr sz="18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800">
                <a:latin typeface="Arial" panose="020B0604020202020204" pitchFamily="34" charset="0"/>
                <a:cs typeface="Arial" panose="020B0604020202020204" pitchFamily="34" charset="0"/>
              </a:defRPr>
            </a:lvl4pPr>
            <a:lvl5pPr marL="1828800" indent="0">
              <a:buFontTx/>
              <a:buNone/>
              <a:defRPr sz="1800">
                <a:latin typeface="Arial" panose="020B0604020202020204" pitchFamily="34" charset="0"/>
                <a:cs typeface="Arial" panose="020B0604020202020204" pitchFamily="34" charset="0"/>
              </a:defRPr>
            </a:lvl5pPr>
          </a:lstStyle>
          <a:p>
            <a:pPr lvl="0"/>
            <a:r>
              <a:rPr lang="en-US" dirty="0"/>
              <a:t>Edit Master text styles</a:t>
            </a:r>
          </a:p>
        </p:txBody>
      </p:sp>
      <p:sp>
        <p:nvSpPr>
          <p:cNvPr id="7" name="Date Placeholder 3">
            <a:extLst>
              <a:ext uri="{FF2B5EF4-FFF2-40B4-BE49-F238E27FC236}">
                <a16:creationId xmlns:a16="http://schemas.microsoft.com/office/drawing/2014/main" id="{3C9B19D3-AD98-DD4A-BD88-F8915C7995BD}"/>
              </a:ext>
            </a:extLst>
          </p:cNvPr>
          <p:cNvSpPr>
            <a:spLocks noGrp="1"/>
          </p:cNvSpPr>
          <p:nvPr>
            <p:ph type="dt" sz="half" idx="10"/>
          </p:nvPr>
        </p:nvSpPr>
        <p:spPr>
          <a:xfrm>
            <a:off x="1058403" y="6356350"/>
            <a:ext cx="4501887"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8" name="Slide Number Placeholder 5">
            <a:extLst>
              <a:ext uri="{FF2B5EF4-FFF2-40B4-BE49-F238E27FC236}">
                <a16:creationId xmlns:a16="http://schemas.microsoft.com/office/drawing/2014/main" id="{C94B6EC6-15EC-0345-B3AB-3241B1BEB3F6}"/>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9" name="Content Placeholder 2">
            <a:extLst>
              <a:ext uri="{FF2B5EF4-FFF2-40B4-BE49-F238E27FC236}">
                <a16:creationId xmlns:a16="http://schemas.microsoft.com/office/drawing/2014/main" id="{E0DE5C87-020A-4643-9BFA-76E693EE630B}"/>
              </a:ext>
            </a:extLst>
          </p:cNvPr>
          <p:cNvSpPr>
            <a:spLocks noGrp="1"/>
          </p:cNvSpPr>
          <p:nvPr>
            <p:ph idx="13"/>
          </p:nvPr>
        </p:nvSpPr>
        <p:spPr>
          <a:xfrm>
            <a:off x="481738" y="3587859"/>
            <a:ext cx="3896533" cy="1898541"/>
          </a:xfrm>
        </p:spPr>
        <p:txBody>
          <a:bodyPr>
            <a:normAutofit/>
          </a:bodyPr>
          <a:lstStyle>
            <a:lvl1pPr marL="0" indent="0">
              <a:buFontTx/>
              <a:buNone/>
              <a:defRPr sz="1800" b="1">
                <a:solidFill>
                  <a:srgbClr val="5B6770"/>
                </a:solidFill>
                <a:latin typeface="Arial" panose="020B0604020202020204" pitchFamily="34" charset="0"/>
                <a:cs typeface="Arial" panose="020B0604020202020204" pitchFamily="34" charset="0"/>
              </a:defRPr>
            </a:lvl1pPr>
            <a:lvl2pPr marL="457200" indent="0">
              <a:buFontTx/>
              <a:buNone/>
              <a:defRPr sz="1800">
                <a:latin typeface="Arial" panose="020B0604020202020204" pitchFamily="34" charset="0"/>
                <a:cs typeface="Arial" panose="020B0604020202020204" pitchFamily="34" charset="0"/>
              </a:defRPr>
            </a:lvl2pPr>
            <a:lvl3pPr marL="914400" indent="0">
              <a:buFontTx/>
              <a:buNone/>
              <a:defRPr sz="1800">
                <a:latin typeface="Arial" panose="020B0604020202020204" pitchFamily="34" charset="0"/>
                <a:cs typeface="Arial" panose="020B0604020202020204" pitchFamily="34" charset="0"/>
              </a:defRPr>
            </a:lvl3pPr>
            <a:lvl4pPr marL="1371600" indent="0">
              <a:buFontTx/>
              <a:buNone/>
              <a:defRPr sz="1800">
                <a:latin typeface="Arial" panose="020B0604020202020204" pitchFamily="34" charset="0"/>
                <a:cs typeface="Arial" panose="020B0604020202020204" pitchFamily="34" charset="0"/>
              </a:defRPr>
            </a:lvl4pPr>
            <a:lvl5pPr marL="1828800" indent="0">
              <a:buFontTx/>
              <a:buNone/>
              <a:defRPr sz="1800">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1726465124"/>
      </p:ext>
    </p:extLst>
  </p:cSld>
  <p:clrMapOvr>
    <a:masterClrMapping/>
  </p:clrMapOvr>
  <p:extLst>
    <p:ext uri="{DCECCB84-F9BA-43D5-87BE-67443E8EF086}">
      <p15:sldGuideLst xmlns:p15="http://schemas.microsoft.com/office/powerpoint/2012/main">
        <p15:guide id="1" orient="horz" pos="7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2E51E2F-0789-D8C1-1757-A57FDFD7BD12}"/>
              </a:ext>
            </a:extLst>
          </p:cNvPr>
          <p:cNvSpPr>
            <a:spLocks noGrp="1"/>
          </p:cNvSpPr>
          <p:nvPr>
            <p:ph type="dt" sz="half" idx="10"/>
          </p:nvPr>
        </p:nvSpPr>
        <p:spPr/>
        <p:txBody>
          <a:bodyPr/>
          <a:lstStyle>
            <a:lvl1pPr>
              <a:defRPr/>
            </a:lvl1pPr>
          </a:lstStyle>
          <a:p>
            <a:pPr>
              <a:defRPr/>
            </a:pPr>
            <a:fld id="{08BF35DB-405F-4894-B0E1-1709FB5AC05E}" type="datetimeFigureOut">
              <a:rPr lang="en-US"/>
              <a:pPr>
                <a:defRPr/>
              </a:pPr>
              <a:t>2/9/2024</a:t>
            </a:fld>
            <a:endParaRPr lang="en-US"/>
          </a:p>
        </p:txBody>
      </p:sp>
      <p:sp>
        <p:nvSpPr>
          <p:cNvPr id="6" name="Footer Placeholder 4">
            <a:extLst>
              <a:ext uri="{FF2B5EF4-FFF2-40B4-BE49-F238E27FC236}">
                <a16:creationId xmlns:a16="http://schemas.microsoft.com/office/drawing/2014/main" id="{D621B4F8-9F59-42F9-E10F-F2093FBDBF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ADAC71B-99E0-30F5-D0B7-B88D41C82599}"/>
              </a:ext>
            </a:extLst>
          </p:cNvPr>
          <p:cNvSpPr>
            <a:spLocks noGrp="1"/>
          </p:cNvSpPr>
          <p:nvPr>
            <p:ph type="sldNum" sz="quarter" idx="12"/>
          </p:nvPr>
        </p:nvSpPr>
        <p:spPr/>
        <p:txBody>
          <a:bodyPr/>
          <a:lstStyle>
            <a:lvl1pPr>
              <a:defRPr/>
            </a:lvl1pPr>
          </a:lstStyle>
          <a:p>
            <a:pPr>
              <a:defRPr/>
            </a:pPr>
            <a:fld id="{BB9BC2C9-B034-4B55-84BA-659FBCB0EA1E}" type="slidenum">
              <a:rPr lang="en-US"/>
              <a:pPr>
                <a:defRPr/>
              </a:pPr>
              <a:t>‹#›</a:t>
            </a:fld>
            <a:endParaRPr lang="en-US"/>
          </a:p>
        </p:txBody>
      </p:sp>
    </p:spTree>
    <p:extLst>
      <p:ext uri="{BB962C8B-B14F-4D97-AF65-F5344CB8AC3E}">
        <p14:creationId xmlns:p14="http://schemas.microsoft.com/office/powerpoint/2010/main" val="1034546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0DC15A3-ED80-73B1-23BD-A49CF7F617EC}"/>
              </a:ext>
            </a:extLst>
          </p:cNvPr>
          <p:cNvSpPr>
            <a:spLocks noGrp="1"/>
          </p:cNvSpPr>
          <p:nvPr>
            <p:ph type="dt" sz="half" idx="10"/>
          </p:nvPr>
        </p:nvSpPr>
        <p:spPr/>
        <p:txBody>
          <a:bodyPr/>
          <a:lstStyle>
            <a:lvl1pPr>
              <a:defRPr/>
            </a:lvl1pPr>
          </a:lstStyle>
          <a:p>
            <a:pPr>
              <a:defRPr/>
            </a:pPr>
            <a:fld id="{C4CDB898-3025-44BB-9E9A-D0979DAFFFC8}" type="datetimeFigureOut">
              <a:rPr lang="en-US"/>
              <a:pPr>
                <a:defRPr/>
              </a:pPr>
              <a:t>2/9/2024</a:t>
            </a:fld>
            <a:endParaRPr lang="en-US"/>
          </a:p>
        </p:txBody>
      </p:sp>
      <p:sp>
        <p:nvSpPr>
          <p:cNvPr id="8" name="Footer Placeholder 4">
            <a:extLst>
              <a:ext uri="{FF2B5EF4-FFF2-40B4-BE49-F238E27FC236}">
                <a16:creationId xmlns:a16="http://schemas.microsoft.com/office/drawing/2014/main" id="{826CF04A-243A-3D86-4ABF-F3ED5D5806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AD780A5-1DFF-757E-6CB1-98F6B9982C70}"/>
              </a:ext>
            </a:extLst>
          </p:cNvPr>
          <p:cNvSpPr>
            <a:spLocks noGrp="1"/>
          </p:cNvSpPr>
          <p:nvPr>
            <p:ph type="sldNum" sz="quarter" idx="12"/>
          </p:nvPr>
        </p:nvSpPr>
        <p:spPr/>
        <p:txBody>
          <a:bodyPr/>
          <a:lstStyle>
            <a:lvl1pPr>
              <a:defRPr/>
            </a:lvl1pPr>
          </a:lstStyle>
          <a:p>
            <a:pPr>
              <a:defRPr/>
            </a:pPr>
            <a:fld id="{237F9EF3-22FD-460D-B38D-00C895A59597}" type="slidenum">
              <a:rPr lang="en-US"/>
              <a:pPr>
                <a:defRPr/>
              </a:pPr>
              <a:t>‹#›</a:t>
            </a:fld>
            <a:endParaRPr lang="en-US"/>
          </a:p>
        </p:txBody>
      </p:sp>
    </p:spTree>
    <p:extLst>
      <p:ext uri="{BB962C8B-B14F-4D97-AF65-F5344CB8AC3E}">
        <p14:creationId xmlns:p14="http://schemas.microsoft.com/office/powerpoint/2010/main" val="1109627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872901B-214B-9D80-F134-F2868F4DAFA2}"/>
              </a:ext>
            </a:extLst>
          </p:cNvPr>
          <p:cNvSpPr>
            <a:spLocks noGrp="1"/>
          </p:cNvSpPr>
          <p:nvPr>
            <p:ph type="dt" sz="half" idx="10"/>
          </p:nvPr>
        </p:nvSpPr>
        <p:spPr/>
        <p:txBody>
          <a:bodyPr/>
          <a:lstStyle>
            <a:lvl1pPr>
              <a:defRPr/>
            </a:lvl1pPr>
          </a:lstStyle>
          <a:p>
            <a:pPr>
              <a:defRPr/>
            </a:pPr>
            <a:fld id="{6B204DB8-18E6-4986-9C9B-83E3217C2F64}" type="datetimeFigureOut">
              <a:rPr lang="en-US"/>
              <a:pPr>
                <a:defRPr/>
              </a:pPr>
              <a:t>2/9/2024</a:t>
            </a:fld>
            <a:endParaRPr lang="en-US"/>
          </a:p>
        </p:txBody>
      </p:sp>
      <p:sp>
        <p:nvSpPr>
          <p:cNvPr id="4" name="Footer Placeholder 4">
            <a:extLst>
              <a:ext uri="{FF2B5EF4-FFF2-40B4-BE49-F238E27FC236}">
                <a16:creationId xmlns:a16="http://schemas.microsoft.com/office/drawing/2014/main" id="{CD5C2978-9CCB-CA4F-D181-BEB2C18BEE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8D717E0-3C4E-24C2-DE3C-163949DE5449}"/>
              </a:ext>
            </a:extLst>
          </p:cNvPr>
          <p:cNvSpPr>
            <a:spLocks noGrp="1"/>
          </p:cNvSpPr>
          <p:nvPr>
            <p:ph type="sldNum" sz="quarter" idx="12"/>
          </p:nvPr>
        </p:nvSpPr>
        <p:spPr/>
        <p:txBody>
          <a:bodyPr/>
          <a:lstStyle>
            <a:lvl1pPr>
              <a:defRPr/>
            </a:lvl1pPr>
          </a:lstStyle>
          <a:p>
            <a:pPr>
              <a:defRPr/>
            </a:pPr>
            <a:fld id="{3E118514-5A5C-458B-AE9A-6E0747ACDAD1}" type="slidenum">
              <a:rPr lang="en-US"/>
              <a:pPr>
                <a:defRPr/>
              </a:pPr>
              <a:t>‹#›</a:t>
            </a:fld>
            <a:endParaRPr lang="en-US"/>
          </a:p>
        </p:txBody>
      </p:sp>
    </p:spTree>
    <p:extLst>
      <p:ext uri="{BB962C8B-B14F-4D97-AF65-F5344CB8AC3E}">
        <p14:creationId xmlns:p14="http://schemas.microsoft.com/office/powerpoint/2010/main" val="1641742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288C3E-04B4-8C6B-F0F4-84F397C503C6}"/>
              </a:ext>
            </a:extLst>
          </p:cNvPr>
          <p:cNvSpPr>
            <a:spLocks noGrp="1"/>
          </p:cNvSpPr>
          <p:nvPr>
            <p:ph type="dt" sz="half" idx="10"/>
          </p:nvPr>
        </p:nvSpPr>
        <p:spPr/>
        <p:txBody>
          <a:bodyPr/>
          <a:lstStyle>
            <a:lvl1pPr>
              <a:defRPr/>
            </a:lvl1pPr>
          </a:lstStyle>
          <a:p>
            <a:pPr>
              <a:defRPr/>
            </a:pPr>
            <a:fld id="{03E3B996-6E87-44C2-B229-D59234940424}" type="datetimeFigureOut">
              <a:rPr lang="en-US"/>
              <a:pPr>
                <a:defRPr/>
              </a:pPr>
              <a:t>2/9/2024</a:t>
            </a:fld>
            <a:endParaRPr lang="en-US"/>
          </a:p>
        </p:txBody>
      </p:sp>
      <p:sp>
        <p:nvSpPr>
          <p:cNvPr id="3" name="Footer Placeholder 4">
            <a:extLst>
              <a:ext uri="{FF2B5EF4-FFF2-40B4-BE49-F238E27FC236}">
                <a16:creationId xmlns:a16="http://schemas.microsoft.com/office/drawing/2014/main" id="{537E4444-8067-EE29-2D0B-28DDA938CA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1C3066-8A06-6DD8-C611-4452744C1DBC}"/>
              </a:ext>
            </a:extLst>
          </p:cNvPr>
          <p:cNvSpPr>
            <a:spLocks noGrp="1"/>
          </p:cNvSpPr>
          <p:nvPr>
            <p:ph type="sldNum" sz="quarter" idx="12"/>
          </p:nvPr>
        </p:nvSpPr>
        <p:spPr/>
        <p:txBody>
          <a:bodyPr/>
          <a:lstStyle>
            <a:lvl1pPr>
              <a:defRPr/>
            </a:lvl1pPr>
          </a:lstStyle>
          <a:p>
            <a:pPr>
              <a:defRPr/>
            </a:pPr>
            <a:fld id="{8F7D097D-C299-4FA2-B5E4-1050921A61EF}" type="slidenum">
              <a:rPr lang="en-US"/>
              <a:pPr>
                <a:defRPr/>
              </a:pPr>
              <a:t>‹#›</a:t>
            </a:fld>
            <a:endParaRPr lang="en-US"/>
          </a:p>
        </p:txBody>
      </p:sp>
    </p:spTree>
    <p:extLst>
      <p:ext uri="{BB962C8B-B14F-4D97-AF65-F5344CB8AC3E}">
        <p14:creationId xmlns:p14="http://schemas.microsoft.com/office/powerpoint/2010/main" val="210882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7BD254E-3180-EA02-1193-0288B0EFD4B4}"/>
              </a:ext>
            </a:extLst>
          </p:cNvPr>
          <p:cNvSpPr>
            <a:spLocks noGrp="1"/>
          </p:cNvSpPr>
          <p:nvPr>
            <p:ph type="dt" sz="half" idx="10"/>
          </p:nvPr>
        </p:nvSpPr>
        <p:spPr/>
        <p:txBody>
          <a:bodyPr/>
          <a:lstStyle>
            <a:lvl1pPr>
              <a:defRPr/>
            </a:lvl1pPr>
          </a:lstStyle>
          <a:p>
            <a:pPr>
              <a:defRPr/>
            </a:pPr>
            <a:fld id="{E9A58EEB-7689-400B-8074-889753BAC902}" type="datetimeFigureOut">
              <a:rPr lang="en-US"/>
              <a:pPr>
                <a:defRPr/>
              </a:pPr>
              <a:t>2/9/2024</a:t>
            </a:fld>
            <a:endParaRPr lang="en-US"/>
          </a:p>
        </p:txBody>
      </p:sp>
      <p:sp>
        <p:nvSpPr>
          <p:cNvPr id="6" name="Footer Placeholder 4">
            <a:extLst>
              <a:ext uri="{FF2B5EF4-FFF2-40B4-BE49-F238E27FC236}">
                <a16:creationId xmlns:a16="http://schemas.microsoft.com/office/drawing/2014/main" id="{0D6C2B92-5F9C-B276-A06D-F0373CA7BA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D09E07-FB1F-4BB8-D8B3-4B6923683086}"/>
              </a:ext>
            </a:extLst>
          </p:cNvPr>
          <p:cNvSpPr>
            <a:spLocks noGrp="1"/>
          </p:cNvSpPr>
          <p:nvPr>
            <p:ph type="sldNum" sz="quarter" idx="12"/>
          </p:nvPr>
        </p:nvSpPr>
        <p:spPr/>
        <p:txBody>
          <a:bodyPr/>
          <a:lstStyle>
            <a:lvl1pPr>
              <a:defRPr/>
            </a:lvl1pPr>
          </a:lstStyle>
          <a:p>
            <a:pPr>
              <a:defRPr/>
            </a:pPr>
            <a:fld id="{8C4E5986-638B-4225-86BB-4DB437EF3A4F}" type="slidenum">
              <a:rPr lang="en-US"/>
              <a:pPr>
                <a:defRPr/>
              </a:pPr>
              <a:t>‹#›</a:t>
            </a:fld>
            <a:endParaRPr lang="en-US"/>
          </a:p>
        </p:txBody>
      </p:sp>
    </p:spTree>
    <p:extLst>
      <p:ext uri="{BB962C8B-B14F-4D97-AF65-F5344CB8AC3E}">
        <p14:creationId xmlns:p14="http://schemas.microsoft.com/office/powerpoint/2010/main" val="1476790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FD6B62D-379B-57B6-A3B2-A556563BAD13}"/>
              </a:ext>
            </a:extLst>
          </p:cNvPr>
          <p:cNvSpPr>
            <a:spLocks noGrp="1"/>
          </p:cNvSpPr>
          <p:nvPr>
            <p:ph type="dt" sz="half" idx="10"/>
          </p:nvPr>
        </p:nvSpPr>
        <p:spPr/>
        <p:txBody>
          <a:bodyPr/>
          <a:lstStyle>
            <a:lvl1pPr>
              <a:defRPr/>
            </a:lvl1pPr>
          </a:lstStyle>
          <a:p>
            <a:pPr>
              <a:defRPr/>
            </a:pPr>
            <a:fld id="{50FA95A2-1BEB-4999-9D27-6B260024CBEE}" type="datetimeFigureOut">
              <a:rPr lang="en-US"/>
              <a:pPr>
                <a:defRPr/>
              </a:pPr>
              <a:t>2/9/2024</a:t>
            </a:fld>
            <a:endParaRPr lang="en-US"/>
          </a:p>
        </p:txBody>
      </p:sp>
      <p:sp>
        <p:nvSpPr>
          <p:cNvPr id="6" name="Footer Placeholder 4">
            <a:extLst>
              <a:ext uri="{FF2B5EF4-FFF2-40B4-BE49-F238E27FC236}">
                <a16:creationId xmlns:a16="http://schemas.microsoft.com/office/drawing/2014/main" id="{6078341F-072D-6066-1100-6F12A21E83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978731-DFBF-8B02-E405-52D0F054E87D}"/>
              </a:ext>
            </a:extLst>
          </p:cNvPr>
          <p:cNvSpPr>
            <a:spLocks noGrp="1"/>
          </p:cNvSpPr>
          <p:nvPr>
            <p:ph type="sldNum" sz="quarter" idx="12"/>
          </p:nvPr>
        </p:nvSpPr>
        <p:spPr/>
        <p:txBody>
          <a:bodyPr/>
          <a:lstStyle>
            <a:lvl1pPr>
              <a:defRPr/>
            </a:lvl1pPr>
          </a:lstStyle>
          <a:p>
            <a:pPr>
              <a:defRPr/>
            </a:pPr>
            <a:fld id="{2B87BE31-3DFC-4B98-971B-63BE6A6917A2}" type="slidenum">
              <a:rPr lang="en-US"/>
              <a:pPr>
                <a:defRPr/>
              </a:pPr>
              <a:t>‹#›</a:t>
            </a:fld>
            <a:endParaRPr lang="en-US"/>
          </a:p>
        </p:txBody>
      </p:sp>
    </p:spTree>
    <p:extLst>
      <p:ext uri="{BB962C8B-B14F-4D97-AF65-F5344CB8AC3E}">
        <p14:creationId xmlns:p14="http://schemas.microsoft.com/office/powerpoint/2010/main" val="281630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0AB13-EBAF-738B-5B4F-18DC820F8275}"/>
              </a:ext>
            </a:extLst>
          </p:cNvPr>
          <p:cNvSpPr>
            <a:spLocks noGrp="1"/>
          </p:cNvSpPr>
          <p:nvPr>
            <p:ph type="dt" sz="half" idx="10"/>
          </p:nvPr>
        </p:nvSpPr>
        <p:spPr/>
        <p:txBody>
          <a:bodyPr/>
          <a:lstStyle>
            <a:lvl1pPr>
              <a:defRPr/>
            </a:lvl1pPr>
          </a:lstStyle>
          <a:p>
            <a:pPr>
              <a:defRPr/>
            </a:pPr>
            <a:fld id="{3E9BB106-FE2A-430E-AAA6-EB95BD712D41}" type="datetimeFigureOut">
              <a:rPr lang="en-US"/>
              <a:pPr>
                <a:defRPr/>
              </a:pPr>
              <a:t>2/9/2024</a:t>
            </a:fld>
            <a:endParaRPr lang="en-US"/>
          </a:p>
        </p:txBody>
      </p:sp>
      <p:sp>
        <p:nvSpPr>
          <p:cNvPr id="5" name="Footer Placeholder 4">
            <a:extLst>
              <a:ext uri="{FF2B5EF4-FFF2-40B4-BE49-F238E27FC236}">
                <a16:creationId xmlns:a16="http://schemas.microsoft.com/office/drawing/2014/main" id="{2D32D37D-A190-3281-1308-577B225A34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5C8CF8-013B-995E-B552-172B5D68F9BB}"/>
              </a:ext>
            </a:extLst>
          </p:cNvPr>
          <p:cNvSpPr>
            <a:spLocks noGrp="1"/>
          </p:cNvSpPr>
          <p:nvPr>
            <p:ph type="sldNum" sz="quarter" idx="12"/>
          </p:nvPr>
        </p:nvSpPr>
        <p:spPr/>
        <p:txBody>
          <a:bodyPr/>
          <a:lstStyle>
            <a:lvl1pPr>
              <a:defRPr/>
            </a:lvl1pPr>
          </a:lstStyle>
          <a:p>
            <a:pPr>
              <a:defRPr/>
            </a:pPr>
            <a:fld id="{F2F418EE-9388-4DA7-91BE-26AFE68352F1}" type="slidenum">
              <a:rPr lang="en-US"/>
              <a:pPr>
                <a:defRPr/>
              </a:pPr>
              <a:t>‹#›</a:t>
            </a:fld>
            <a:endParaRPr lang="en-US"/>
          </a:p>
        </p:txBody>
      </p:sp>
    </p:spTree>
    <p:extLst>
      <p:ext uri="{BB962C8B-B14F-4D97-AF65-F5344CB8AC3E}">
        <p14:creationId xmlns:p14="http://schemas.microsoft.com/office/powerpoint/2010/main" val="1804037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F1B39-B4B3-92D4-A143-C0939BE940E2}"/>
              </a:ext>
            </a:extLst>
          </p:cNvPr>
          <p:cNvSpPr>
            <a:spLocks noGrp="1"/>
          </p:cNvSpPr>
          <p:nvPr>
            <p:ph type="dt" sz="half" idx="10"/>
          </p:nvPr>
        </p:nvSpPr>
        <p:spPr/>
        <p:txBody>
          <a:bodyPr/>
          <a:lstStyle>
            <a:lvl1pPr>
              <a:defRPr/>
            </a:lvl1pPr>
          </a:lstStyle>
          <a:p>
            <a:pPr>
              <a:defRPr/>
            </a:pPr>
            <a:fld id="{171C5E4C-C487-4F42-8EF7-BBE89DABA115}" type="datetimeFigureOut">
              <a:rPr lang="en-US"/>
              <a:pPr>
                <a:defRPr/>
              </a:pPr>
              <a:t>2/9/2024</a:t>
            </a:fld>
            <a:endParaRPr lang="en-US"/>
          </a:p>
        </p:txBody>
      </p:sp>
      <p:sp>
        <p:nvSpPr>
          <p:cNvPr id="5" name="Footer Placeholder 4">
            <a:extLst>
              <a:ext uri="{FF2B5EF4-FFF2-40B4-BE49-F238E27FC236}">
                <a16:creationId xmlns:a16="http://schemas.microsoft.com/office/drawing/2014/main" id="{61202326-CDD0-499E-3A79-87DDE0F982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8752C2-3879-8179-97DC-3AC3AC987C7D}"/>
              </a:ext>
            </a:extLst>
          </p:cNvPr>
          <p:cNvSpPr>
            <a:spLocks noGrp="1"/>
          </p:cNvSpPr>
          <p:nvPr>
            <p:ph type="sldNum" sz="quarter" idx="12"/>
          </p:nvPr>
        </p:nvSpPr>
        <p:spPr/>
        <p:txBody>
          <a:bodyPr/>
          <a:lstStyle>
            <a:lvl1pPr>
              <a:defRPr/>
            </a:lvl1pPr>
          </a:lstStyle>
          <a:p>
            <a:pPr>
              <a:defRPr/>
            </a:pPr>
            <a:fld id="{3DB4DF7D-579D-478C-A701-78E036547A58}" type="slidenum">
              <a:rPr lang="en-US"/>
              <a:pPr>
                <a:defRPr/>
              </a:pPr>
              <a:t>‹#›</a:t>
            </a:fld>
            <a:endParaRPr lang="en-US"/>
          </a:p>
        </p:txBody>
      </p:sp>
    </p:spTree>
    <p:extLst>
      <p:ext uri="{BB962C8B-B14F-4D97-AF65-F5344CB8AC3E}">
        <p14:creationId xmlns:p14="http://schemas.microsoft.com/office/powerpoint/2010/main" val="406399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6"/>
            <a:ext cx="12188389"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98516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407718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419072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257391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7421-4BBE-D742-AD1B-8DC58C0158DD}"/>
              </a:ext>
            </a:extLst>
          </p:cNvPr>
          <p:cNvPicPr>
            <a:picLocks noChangeAspect="1"/>
          </p:cNvPicPr>
          <p:nvPr userDrawn="1"/>
        </p:nvPicPr>
        <p:blipFill>
          <a:blip r:embed="rId2"/>
          <a:srcRect/>
          <a:stretch/>
        </p:blipFill>
        <p:spPr>
          <a:xfrm>
            <a:off x="1805" y="1015"/>
            <a:ext cx="12188388" cy="6855968"/>
          </a:xfrm>
          <a:prstGeom prst="rect">
            <a:avLst/>
          </a:prstGeom>
        </p:spPr>
      </p:pic>
      <p:sp>
        <p:nvSpPr>
          <p:cNvPr id="2" name="Title 1">
            <a:extLst>
              <a:ext uri="{FF2B5EF4-FFF2-40B4-BE49-F238E27FC236}">
                <a16:creationId xmlns:a16="http://schemas.microsoft.com/office/drawing/2014/main" id="{57395250-CE74-254C-9D61-28015678CB14}"/>
              </a:ext>
            </a:extLst>
          </p:cNvPr>
          <p:cNvSpPr>
            <a:spLocks noGrp="1"/>
          </p:cNvSpPr>
          <p:nvPr>
            <p:ph type="title"/>
          </p:nvPr>
        </p:nvSpPr>
        <p:spPr>
          <a:xfrm>
            <a:off x="596912" y="1709738"/>
            <a:ext cx="9559636" cy="2852737"/>
          </a:xfrm>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7276B5-05BD-1943-A49C-18FF79E93C80}"/>
              </a:ext>
            </a:extLst>
          </p:cNvPr>
          <p:cNvSpPr>
            <a:spLocks noGrp="1"/>
          </p:cNvSpPr>
          <p:nvPr>
            <p:ph type="body" idx="1"/>
          </p:nvPr>
        </p:nvSpPr>
        <p:spPr>
          <a:xfrm>
            <a:off x="596912" y="4589463"/>
            <a:ext cx="9559636" cy="1500187"/>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Date Placeholder 3">
            <a:extLst>
              <a:ext uri="{FF2B5EF4-FFF2-40B4-BE49-F238E27FC236}">
                <a16:creationId xmlns:a16="http://schemas.microsoft.com/office/drawing/2014/main" id="{6F23C2E0-C741-8B4E-A313-872754F7F0FE}"/>
              </a:ext>
            </a:extLst>
          </p:cNvPr>
          <p:cNvSpPr>
            <a:spLocks noGrp="1"/>
          </p:cNvSpPr>
          <p:nvPr>
            <p:ph type="dt" sz="half" idx="10"/>
          </p:nvPr>
        </p:nvSpPr>
        <p:spPr>
          <a:xfrm>
            <a:off x="1058404" y="6356350"/>
            <a:ext cx="416937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3" name="Slide Number Placeholder 5">
            <a:extLst>
              <a:ext uri="{FF2B5EF4-FFF2-40B4-BE49-F238E27FC236}">
                <a16:creationId xmlns:a16="http://schemas.microsoft.com/office/drawing/2014/main" id="{442DF36E-44E3-E049-9670-E0381EDD41B7}"/>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pic>
        <p:nvPicPr>
          <p:cNvPr id="10" name="Picture 9">
            <a:extLst>
              <a:ext uri="{FF2B5EF4-FFF2-40B4-BE49-F238E27FC236}">
                <a16:creationId xmlns:a16="http://schemas.microsoft.com/office/drawing/2014/main" id="{1FED7853-2715-F54D-A0CC-7CE2EB78E055}"/>
              </a:ext>
            </a:extLst>
          </p:cNvPr>
          <p:cNvPicPr>
            <a:picLocks noChangeAspect="1"/>
          </p:cNvPicPr>
          <p:nvPr userDrawn="1"/>
        </p:nvPicPr>
        <p:blipFill>
          <a:blip r:embed="rId3"/>
          <a:srcRect/>
          <a:stretch/>
        </p:blipFill>
        <p:spPr>
          <a:xfrm>
            <a:off x="10192691" y="6284909"/>
            <a:ext cx="1179581" cy="383176"/>
          </a:xfrm>
          <a:prstGeom prst="rect">
            <a:avLst/>
          </a:prstGeom>
        </p:spPr>
      </p:pic>
    </p:spTree>
    <p:extLst>
      <p:ext uri="{BB962C8B-B14F-4D97-AF65-F5344CB8AC3E}">
        <p14:creationId xmlns:p14="http://schemas.microsoft.com/office/powerpoint/2010/main" val="90306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1912-16BC-FB4D-9276-1A6BFECA0DCE}"/>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5726857-BC12-7442-946D-66B2FB55BE6F}"/>
              </a:ext>
            </a:extLst>
          </p:cNvPr>
          <p:cNvSpPr>
            <a:spLocks noGrp="1"/>
          </p:cNvSpPr>
          <p:nvPr>
            <p:ph sz="half" idx="1"/>
          </p:nvPr>
        </p:nvSpPr>
        <p:spPr>
          <a:xfrm>
            <a:off x="556183" y="2196449"/>
            <a:ext cx="5184742" cy="3667027"/>
          </a:xfrm>
        </p:spPr>
        <p:txBody>
          <a:bodyPr>
            <a:normAutofit/>
          </a:bodyPr>
          <a:lstStyle>
            <a:lvl1pPr marL="0" indent="0">
              <a:buNone/>
              <a:defRPr sz="1600">
                <a:solidFill>
                  <a:srgbClr val="5B6770"/>
                </a:solidFill>
                <a:latin typeface="Arial" panose="020B0604020202020204" pitchFamily="34" charset="0"/>
                <a:cs typeface="Arial" panose="020B0604020202020204" pitchFamily="34" charset="0"/>
              </a:defRPr>
            </a:lvl1pPr>
            <a:lvl2pPr marL="457200" indent="0">
              <a:buNone/>
              <a:defRPr sz="1600">
                <a:solidFill>
                  <a:srgbClr val="5B6770"/>
                </a:solidFill>
                <a:latin typeface="Arial" panose="020B0604020202020204" pitchFamily="34" charset="0"/>
                <a:cs typeface="Arial" panose="020B0604020202020204" pitchFamily="34" charset="0"/>
              </a:defRPr>
            </a:lvl2pPr>
            <a:lvl3pPr marL="914400" indent="0">
              <a:buNone/>
              <a:defRPr sz="1600">
                <a:solidFill>
                  <a:srgbClr val="5B6770"/>
                </a:solidFill>
                <a:latin typeface="Arial" panose="020B0604020202020204" pitchFamily="34" charset="0"/>
                <a:cs typeface="Arial" panose="020B0604020202020204" pitchFamily="34" charset="0"/>
              </a:defRPr>
            </a:lvl3pPr>
            <a:lvl4pPr marL="1371600" indent="0">
              <a:buNone/>
              <a:defRPr sz="1600">
                <a:solidFill>
                  <a:srgbClr val="5B6770"/>
                </a:solidFill>
                <a:latin typeface="Arial" panose="020B0604020202020204" pitchFamily="34" charset="0"/>
                <a:cs typeface="Arial" panose="020B0604020202020204" pitchFamily="34" charset="0"/>
              </a:defRPr>
            </a:lvl4pPr>
            <a:lvl5pPr marL="1828800" indent="0">
              <a:buNone/>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0E6391-8BB5-DD40-AFCE-BB5E4253EDE2}"/>
              </a:ext>
            </a:extLst>
          </p:cNvPr>
          <p:cNvSpPr>
            <a:spLocks noGrp="1"/>
          </p:cNvSpPr>
          <p:nvPr>
            <p:ph sz="half" idx="2"/>
          </p:nvPr>
        </p:nvSpPr>
        <p:spPr>
          <a:xfrm>
            <a:off x="5861901" y="2196449"/>
            <a:ext cx="5491899" cy="3667027"/>
          </a:xfrm>
        </p:spPr>
        <p:txBody>
          <a:bodyPr>
            <a:normAutofit/>
          </a:bodyPr>
          <a:lstStyle>
            <a:lvl1pPr marL="0" indent="0">
              <a:buFontTx/>
              <a:buNone/>
              <a:defRPr sz="1600">
                <a:solidFill>
                  <a:srgbClr val="5B6770"/>
                </a:solidFill>
                <a:latin typeface="Arial" panose="020B0604020202020204" pitchFamily="34" charset="0"/>
                <a:cs typeface="Arial" panose="020B0604020202020204" pitchFamily="34" charset="0"/>
              </a:defRPr>
            </a:lvl1pPr>
            <a:lvl2pPr marL="457200" indent="0">
              <a:buFontTx/>
              <a:buNone/>
              <a:defRPr sz="1600">
                <a:solidFill>
                  <a:srgbClr val="5B6770"/>
                </a:solidFill>
                <a:latin typeface="Arial" panose="020B0604020202020204" pitchFamily="34" charset="0"/>
                <a:cs typeface="Arial" panose="020B0604020202020204" pitchFamily="34" charset="0"/>
              </a:defRPr>
            </a:lvl2pPr>
            <a:lvl3pPr marL="914400" indent="0">
              <a:buFontTx/>
              <a:buNone/>
              <a:defRPr sz="1600">
                <a:solidFill>
                  <a:srgbClr val="5B6770"/>
                </a:solidFill>
                <a:latin typeface="Arial" panose="020B0604020202020204" pitchFamily="34" charset="0"/>
                <a:cs typeface="Arial" panose="020B0604020202020204" pitchFamily="34" charset="0"/>
              </a:defRPr>
            </a:lvl3pPr>
            <a:lvl4pPr marL="1371600" indent="0">
              <a:buFontTx/>
              <a:buNone/>
              <a:defRPr sz="1600">
                <a:solidFill>
                  <a:srgbClr val="5B6770"/>
                </a:solidFill>
                <a:latin typeface="Arial" panose="020B0604020202020204" pitchFamily="34" charset="0"/>
                <a:cs typeface="Arial" panose="020B0604020202020204" pitchFamily="34" charset="0"/>
              </a:defRPr>
            </a:lvl4pPr>
            <a:lvl5pPr marL="1828800" indent="0">
              <a:buFontTx/>
              <a:buNone/>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9AD83BF7-AF66-D144-8780-79297BEA7066}"/>
              </a:ext>
            </a:extLst>
          </p:cNvPr>
          <p:cNvSpPr>
            <a:spLocks noGrp="1"/>
          </p:cNvSpPr>
          <p:nvPr>
            <p:ph type="dt" sz="half" idx="10"/>
          </p:nvPr>
        </p:nvSpPr>
        <p:spPr>
          <a:xfrm>
            <a:off x="1058404" y="6356350"/>
            <a:ext cx="4234032"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5" name="Slide Number Placeholder 5">
            <a:extLst>
              <a:ext uri="{FF2B5EF4-FFF2-40B4-BE49-F238E27FC236}">
                <a16:creationId xmlns:a16="http://schemas.microsoft.com/office/drawing/2014/main" id="{1C17E039-AD36-FA44-BAF6-D69295CC5A9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Tree>
    <p:extLst>
      <p:ext uri="{BB962C8B-B14F-4D97-AF65-F5344CB8AC3E}">
        <p14:creationId xmlns:p14="http://schemas.microsoft.com/office/powerpoint/2010/main" val="434411314"/>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14990C-8F10-5544-AF46-914302DE2F77}"/>
              </a:ext>
            </a:extLst>
          </p:cNvPr>
          <p:cNvSpPr>
            <a:spLocks noGrp="1"/>
          </p:cNvSpPr>
          <p:nvPr>
            <p:ph type="body" idx="1"/>
          </p:nvPr>
        </p:nvSpPr>
        <p:spPr>
          <a:xfrm>
            <a:off x="604118" y="1681163"/>
            <a:ext cx="5157787" cy="823912"/>
          </a:xfrm>
        </p:spPr>
        <p:txBody>
          <a:bodyPr anchor="b">
            <a:normAutofit/>
          </a:bodyPr>
          <a:lstStyle>
            <a:lvl1pPr marL="0" indent="0">
              <a:buNone/>
              <a:defRPr sz="2000" b="1">
                <a:solidFill>
                  <a:srgbClr val="4F5FA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869DFA2B-08B0-634D-AF4C-96A4ADADF041}"/>
              </a:ext>
            </a:extLst>
          </p:cNvPr>
          <p:cNvSpPr>
            <a:spLocks noGrp="1"/>
          </p:cNvSpPr>
          <p:nvPr>
            <p:ph sz="half" idx="2"/>
          </p:nvPr>
        </p:nvSpPr>
        <p:spPr>
          <a:xfrm>
            <a:off x="604118" y="2505075"/>
            <a:ext cx="5157787" cy="3684588"/>
          </a:xfrm>
        </p:spPr>
        <p:txBody>
          <a:bodyPr>
            <a:normAutofit/>
          </a:bodyPr>
          <a:lstStyle>
            <a:lvl1pPr>
              <a:defRPr sz="1600">
                <a:solidFill>
                  <a:srgbClr val="5B6770"/>
                </a:solidFill>
                <a:latin typeface="Arial" panose="020B0604020202020204" pitchFamily="34" charset="0"/>
                <a:cs typeface="Arial" panose="020B0604020202020204" pitchFamily="34" charset="0"/>
              </a:defRPr>
            </a:lvl1pPr>
            <a:lvl2pPr>
              <a:defRPr sz="1600">
                <a:solidFill>
                  <a:srgbClr val="5B6770"/>
                </a:solidFill>
                <a:latin typeface="Arial" panose="020B0604020202020204" pitchFamily="34" charset="0"/>
                <a:cs typeface="Arial" panose="020B0604020202020204" pitchFamily="34" charset="0"/>
              </a:defRPr>
            </a:lvl2pPr>
            <a:lvl3pPr>
              <a:defRPr sz="1600">
                <a:solidFill>
                  <a:srgbClr val="5B6770"/>
                </a:solidFill>
                <a:latin typeface="Arial" panose="020B0604020202020204" pitchFamily="34" charset="0"/>
                <a:cs typeface="Arial" panose="020B0604020202020204" pitchFamily="34" charset="0"/>
              </a:defRPr>
            </a:lvl3pPr>
            <a:lvl4pPr>
              <a:defRPr sz="1600">
                <a:solidFill>
                  <a:srgbClr val="5B6770"/>
                </a:solidFill>
                <a:latin typeface="Arial" panose="020B0604020202020204" pitchFamily="34" charset="0"/>
                <a:cs typeface="Arial" panose="020B0604020202020204" pitchFamily="34" charset="0"/>
              </a:defRPr>
            </a:lvl4pPr>
            <a:lvl5pPr>
              <a:defRPr sz="1600">
                <a:solidFill>
                  <a:srgbClr val="5B677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61E25FF2-F498-8E44-B91C-15CA2D2C2E73}"/>
              </a:ext>
            </a:extLst>
          </p:cNvPr>
          <p:cNvSpPr>
            <a:spLocks noGrp="1"/>
          </p:cNvSpPr>
          <p:nvPr>
            <p:ph type="dt" sz="half" idx="10"/>
          </p:nvPr>
        </p:nvSpPr>
        <p:spPr>
          <a:xfrm>
            <a:off x="1058403" y="6356350"/>
            <a:ext cx="4141669"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sp>
        <p:nvSpPr>
          <p:cNvPr id="11" name="Slide Number Placeholder 5">
            <a:extLst>
              <a:ext uri="{FF2B5EF4-FFF2-40B4-BE49-F238E27FC236}">
                <a16:creationId xmlns:a16="http://schemas.microsoft.com/office/drawing/2014/main" id="{56FE9DCA-E505-1D42-97F1-68A852779183}"/>
              </a:ext>
            </a:extLst>
          </p:cNvPr>
          <p:cNvSpPr>
            <a:spLocks noGrp="1"/>
          </p:cNvSpPr>
          <p:nvPr>
            <p:ph type="sldNum" sz="quarter" idx="12"/>
          </p:nvPr>
        </p:nvSpPr>
        <p:spPr>
          <a:xfrm>
            <a:off x="481738" y="6356350"/>
            <a:ext cx="453668"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94488438-0CD6-5641-89DE-FC224175E66C}" type="slidenum">
              <a:rPr lang="en-US" smtClean="0"/>
              <a:pPr/>
              <a:t>‹#›</a:t>
            </a:fld>
            <a:endParaRPr lang="en-US" dirty="0"/>
          </a:p>
        </p:txBody>
      </p:sp>
      <p:sp>
        <p:nvSpPr>
          <p:cNvPr id="13" name="Title 1">
            <a:extLst>
              <a:ext uri="{FF2B5EF4-FFF2-40B4-BE49-F238E27FC236}">
                <a16:creationId xmlns:a16="http://schemas.microsoft.com/office/drawing/2014/main" id="{828449AB-4BE4-6F42-9E12-946B8FDE1B9A}"/>
              </a:ext>
            </a:extLst>
          </p:cNvPr>
          <p:cNvSpPr>
            <a:spLocks noGrp="1"/>
          </p:cNvSpPr>
          <p:nvPr>
            <p:ph type="title"/>
          </p:nvPr>
        </p:nvSpPr>
        <p:spPr>
          <a:xfrm>
            <a:off x="546755" y="475177"/>
            <a:ext cx="10816472" cy="703176"/>
          </a:xfrm>
        </p:spPr>
        <p:txBody>
          <a:bodyPr>
            <a:normAutofit/>
          </a:bodyPr>
          <a:lstStyle>
            <a:lvl1pPr>
              <a:defRPr sz="3200">
                <a:solidFill>
                  <a:srgbClr val="2F84AE"/>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3C439AA9-3DE5-CF4F-8743-0F06BB531B98}"/>
              </a:ext>
            </a:extLst>
          </p:cNvPr>
          <p:cNvCxnSpPr/>
          <p:nvPr userDrawn="1"/>
        </p:nvCxnSpPr>
        <p:spPr>
          <a:xfrm>
            <a:off x="647700" y="1517933"/>
            <a:ext cx="10706100" cy="0"/>
          </a:xfrm>
          <a:prstGeom prst="line">
            <a:avLst/>
          </a:prstGeom>
          <a:ln>
            <a:solidFill>
              <a:srgbClr val="8193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73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D7C123-5C2C-5E48-A97D-722C2FECA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03A29-F2D7-CF44-9E1A-5D65DCA82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39F9681-136C-7E4D-8AAD-24F2BB807D9F}"/>
              </a:ext>
            </a:extLst>
          </p:cNvPr>
          <p:cNvSpPr/>
          <p:nvPr userDrawn="1"/>
        </p:nvSpPr>
        <p:spPr>
          <a:xfrm>
            <a:off x="0" y="6075082"/>
            <a:ext cx="12192000" cy="782918"/>
          </a:xfrm>
          <a:prstGeom prst="rect">
            <a:avLst/>
          </a:prstGeom>
          <a:solidFill>
            <a:srgbClr val="2F84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highlight>
                <a:srgbClr val="FF0000"/>
              </a:highlight>
            </a:endParaRPr>
          </a:p>
        </p:txBody>
      </p:sp>
      <p:sp>
        <p:nvSpPr>
          <p:cNvPr id="8" name="Date Placeholder 3">
            <a:extLst>
              <a:ext uri="{FF2B5EF4-FFF2-40B4-BE49-F238E27FC236}">
                <a16:creationId xmlns:a16="http://schemas.microsoft.com/office/drawing/2014/main" id="{E51E17C3-4354-0945-9133-6D89F6F4FBAF}"/>
              </a:ext>
            </a:extLst>
          </p:cNvPr>
          <p:cNvSpPr>
            <a:spLocks noGrp="1"/>
          </p:cNvSpPr>
          <p:nvPr>
            <p:ph type="dt" sz="half" idx="2"/>
          </p:nvPr>
        </p:nvSpPr>
        <p:spPr>
          <a:xfrm>
            <a:off x="838199" y="6356350"/>
            <a:ext cx="4712855" cy="365125"/>
          </a:xfrm>
          <a:prstGeom prst="rect">
            <a:avLst/>
          </a:prstGeom>
        </p:spPr>
        <p:txBody>
          <a:bodyPr/>
          <a:lstStyle>
            <a:lvl1pPr algn="l">
              <a:defRPr sz="1000">
                <a:solidFill>
                  <a:schemeClr val="bg1"/>
                </a:solidFill>
                <a:latin typeface="Arial" panose="020B0604020202020204" pitchFamily="34" charset="0"/>
                <a:cs typeface="Arial" panose="020B0604020202020204" pitchFamily="34" charset="0"/>
              </a:defRPr>
            </a:lvl1pPr>
          </a:lstStyle>
          <a:p>
            <a:r>
              <a:rPr lang="en-US" dirty="0"/>
              <a:t>A program of the National Hospice and Palliative Care Organization</a:t>
            </a:r>
          </a:p>
        </p:txBody>
      </p:sp>
      <p:pic>
        <p:nvPicPr>
          <p:cNvPr id="10" name="Picture 9">
            <a:extLst>
              <a:ext uri="{FF2B5EF4-FFF2-40B4-BE49-F238E27FC236}">
                <a16:creationId xmlns:a16="http://schemas.microsoft.com/office/drawing/2014/main" id="{97297715-1896-AC47-B0FE-AC1AA8C475E5}"/>
              </a:ext>
            </a:extLst>
          </p:cNvPr>
          <p:cNvPicPr>
            <a:picLocks noChangeAspect="1"/>
          </p:cNvPicPr>
          <p:nvPr userDrawn="1"/>
        </p:nvPicPr>
        <p:blipFill>
          <a:blip r:embed="rId18"/>
          <a:srcRect/>
          <a:stretch/>
        </p:blipFill>
        <p:spPr>
          <a:xfrm>
            <a:off x="10192691" y="6284909"/>
            <a:ext cx="1179581" cy="383176"/>
          </a:xfrm>
          <a:prstGeom prst="rect">
            <a:avLst/>
          </a:prstGeom>
        </p:spPr>
      </p:pic>
    </p:spTree>
    <p:extLst>
      <p:ext uri="{BB962C8B-B14F-4D97-AF65-F5344CB8AC3E}">
        <p14:creationId xmlns:p14="http://schemas.microsoft.com/office/powerpoint/2010/main" val="2675863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68" r:id="rId5"/>
    <p:sldLayoutId id="2147483669" r:id="rId6"/>
    <p:sldLayoutId id="2147483670" r:id="rId7"/>
    <p:sldLayoutId id="2147483652" r:id="rId8"/>
    <p:sldLayoutId id="2147483653" r:id="rId9"/>
    <p:sldLayoutId id="2147483666" r:id="rId10"/>
    <p:sldLayoutId id="2147483654" r:id="rId11"/>
    <p:sldLayoutId id="2147483662" r:id="rId12"/>
    <p:sldLayoutId id="2147483664" r:id="rId13"/>
    <p:sldLayoutId id="2147483663" r:id="rId14"/>
    <p:sldLayoutId id="2147483665" r:id="rId15"/>
    <p:sldLayoutId id="2147483655"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C2AEA83A-DA85-2ADE-CE81-6CCD4E17CFF9}"/>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6310F4C1-1255-6E1D-295C-974F85071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6B903-B647-107C-26E6-59088E8A8EA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648283F6-6292-4CAF-B49B-D325B72740F3}" type="datetimeFigureOut">
              <a:rPr lang="en-US"/>
              <a:pPr>
                <a:defRPr/>
              </a:pPr>
              <a:t>2/9/2024</a:t>
            </a:fld>
            <a:endParaRPr lang="en-US"/>
          </a:p>
        </p:txBody>
      </p:sp>
      <p:sp>
        <p:nvSpPr>
          <p:cNvPr id="5" name="Footer Placeholder 4">
            <a:extLst>
              <a:ext uri="{FF2B5EF4-FFF2-40B4-BE49-F238E27FC236}">
                <a16:creationId xmlns:a16="http://schemas.microsoft.com/office/drawing/2014/main" id="{ABE76A9D-8885-AE2A-7C9E-2156A66FD63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D517F84-CDBB-ADB1-2197-AD781AF8D20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3B5847B9-86A5-415F-BB88-1FF4BF0265A6}" type="slidenum">
              <a:rPr lang="en-US"/>
              <a:pPr>
                <a:defRPr/>
              </a:pPr>
              <a:t>‹#›</a:t>
            </a:fld>
            <a:endParaRPr lang="en-US"/>
          </a:p>
        </p:txBody>
      </p:sp>
    </p:spTree>
    <p:extLst>
      <p:ext uri="{BB962C8B-B14F-4D97-AF65-F5344CB8AC3E}">
        <p14:creationId xmlns:p14="http://schemas.microsoft.com/office/powerpoint/2010/main" val="317886623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video" Target="https://www.youtube.com/embed/NS34c2Ksv58?feature=oembed"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video" Target="https://www.youtube.com/embed/fJRajpIKWhA?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5.JP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JP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video" Target="https://www.youtube.com/embed/FEj_Mgdc0O4?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Cbj5m10nDh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3324-17FD-1EBD-7343-854046E54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5F58B-4328-D2CC-ACA8-1DB512044112}"/>
              </a:ext>
            </a:extLst>
          </p:cNvPr>
          <p:cNvSpPr>
            <a:spLocks noGrp="1"/>
          </p:cNvSpPr>
          <p:nvPr>
            <p:ph type="ctrTitle"/>
          </p:nvPr>
        </p:nvSpPr>
        <p:spPr>
          <a:xfrm>
            <a:off x="4136318" y="89846"/>
            <a:ext cx="6631057" cy="2930023"/>
          </a:xfrm>
        </p:spPr>
        <p:txBody>
          <a:bodyPr>
            <a:normAutofit/>
          </a:bodyPr>
          <a:lstStyle/>
          <a:p>
            <a:pPr algn="ctr"/>
            <a:r>
              <a:rPr lang="en-US" sz="4800" b="1" dirty="0"/>
              <a:t>Ceremonies to Honor and Remember</a:t>
            </a:r>
            <a:br>
              <a:rPr lang="en-US" sz="4800" b="1" dirty="0"/>
            </a:br>
            <a:endParaRPr lang="en-US" sz="3600" dirty="0">
              <a:solidFill>
                <a:schemeClr val="tx1"/>
              </a:solidFill>
            </a:endParaRPr>
          </a:p>
        </p:txBody>
      </p:sp>
      <p:pic>
        <p:nvPicPr>
          <p:cNvPr id="4" name="Picture 2" descr="Text&#10;&#10;Description automatically generated">
            <a:extLst>
              <a:ext uri="{FF2B5EF4-FFF2-40B4-BE49-F238E27FC236}">
                <a16:creationId xmlns:a16="http://schemas.microsoft.com/office/drawing/2014/main" id="{BD7C71E5-132E-2358-13BC-BD107F370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139" y="3091831"/>
            <a:ext cx="2555867" cy="340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id="{7F9CA357-DA6E-0C4F-B4EC-A26F65A209D8}"/>
              </a:ext>
            </a:extLst>
          </p:cNvPr>
          <p:cNvSpPr txBox="1">
            <a:spLocks/>
          </p:cNvSpPr>
          <p:nvPr/>
        </p:nvSpPr>
        <p:spPr>
          <a:xfrm>
            <a:off x="2981739" y="4970201"/>
            <a:ext cx="6395799"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5B677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defRPr/>
            </a:pPr>
            <a:r>
              <a:rPr lang="en-US" sz="1600" b="0" dirty="0"/>
              <a:t>Adapted from:</a:t>
            </a:r>
          </a:p>
          <a:p>
            <a:pPr algn="r">
              <a:spcBef>
                <a:spcPts val="0"/>
              </a:spcBef>
              <a:defRPr/>
            </a:pPr>
            <a:r>
              <a:rPr lang="en-US" sz="1600" b="0" dirty="0"/>
              <a:t>ELNEC for Veterans Curriculum (End-of-Life Nursing Education Consortium)</a:t>
            </a:r>
          </a:p>
          <a:p>
            <a:pPr algn="r">
              <a:spcBef>
                <a:spcPts val="0"/>
              </a:spcBef>
              <a:defRPr/>
            </a:pPr>
            <a:r>
              <a:rPr lang="en-US" sz="1600" b="0" dirty="0"/>
              <a:t>&amp;</a:t>
            </a:r>
          </a:p>
          <a:p>
            <a:pPr algn="r">
              <a:spcBef>
                <a:spcPts val="0"/>
              </a:spcBef>
              <a:defRPr/>
            </a:pPr>
            <a:r>
              <a:rPr lang="en-US" sz="1600" b="0" dirty="0" err="1"/>
              <a:t>PsychArmor’s</a:t>
            </a:r>
            <a:r>
              <a:rPr lang="en-US" sz="1600" b="0" dirty="0"/>
              <a:t> “15 Things Veterans Want You To Know” and </a:t>
            </a:r>
          </a:p>
          <a:p>
            <a:pPr algn="r">
              <a:spcBef>
                <a:spcPts val="0"/>
              </a:spcBef>
              <a:defRPr/>
            </a:pPr>
            <a:r>
              <a:rPr lang="en-US" sz="1600" b="0" dirty="0"/>
              <a:t>“Caring for Veterans Through End of Life: Healthcare Providers”</a:t>
            </a:r>
            <a:endParaRPr lang="en-US" sz="1000" dirty="0"/>
          </a:p>
        </p:txBody>
      </p:sp>
      <p:sp>
        <p:nvSpPr>
          <p:cNvPr id="9" name="TextBox 8">
            <a:extLst>
              <a:ext uri="{FF2B5EF4-FFF2-40B4-BE49-F238E27FC236}">
                <a16:creationId xmlns:a16="http://schemas.microsoft.com/office/drawing/2014/main" id="{279ADD20-36AA-1E31-55EA-B769A8DE1DCF}"/>
              </a:ext>
            </a:extLst>
          </p:cNvPr>
          <p:cNvSpPr txBox="1"/>
          <p:nvPr/>
        </p:nvSpPr>
        <p:spPr>
          <a:xfrm>
            <a:off x="5252829" y="3335944"/>
            <a:ext cx="4398034" cy="1200329"/>
          </a:xfrm>
          <a:prstGeom prst="rect">
            <a:avLst/>
          </a:prstGeom>
          <a:noFill/>
        </p:spPr>
        <p:txBody>
          <a:bodyPr wrap="square">
            <a:spAutoFit/>
          </a:bodyPr>
          <a:lstStyle/>
          <a:p>
            <a:pPr algn="ctr">
              <a:spcAft>
                <a:spcPct val="0"/>
              </a:spcAft>
              <a:buFontTx/>
              <a:buNone/>
            </a:pPr>
            <a:r>
              <a:rPr kumimoji="0" lang="en-US" altLang="en-US" sz="2400" b="0" dirty="0">
                <a:latin typeface="+mn-lt"/>
                <a:cs typeface="Times New Roman" panose="02020603050405020304" pitchFamily="18" charset="0"/>
              </a:rPr>
              <a:t>Improving Hospice Care </a:t>
            </a:r>
          </a:p>
          <a:p>
            <a:pPr algn="ctr">
              <a:spcAft>
                <a:spcPct val="0"/>
              </a:spcAft>
              <a:buFontTx/>
              <a:buNone/>
            </a:pPr>
            <a:r>
              <a:rPr kumimoji="0" lang="en-US" altLang="en-US" sz="2400" b="0" dirty="0">
                <a:latin typeface="+mn-lt"/>
                <a:cs typeface="Times New Roman" panose="02020603050405020304" pitchFamily="18" charset="0"/>
              </a:rPr>
              <a:t>in Nursing Homes</a:t>
            </a:r>
          </a:p>
          <a:p>
            <a:pPr algn="ctr">
              <a:spcAft>
                <a:spcPct val="0"/>
              </a:spcAft>
              <a:buFontTx/>
              <a:buNone/>
            </a:pPr>
            <a:r>
              <a:rPr kumimoji="0" lang="en-US" altLang="en-US" sz="2400" b="0" dirty="0">
                <a:latin typeface="+mn-lt"/>
                <a:cs typeface="Times New Roman" panose="02020603050405020304" pitchFamily="18" charset="0"/>
              </a:rPr>
              <a:t>for Veterans, family, and staff</a:t>
            </a:r>
          </a:p>
        </p:txBody>
      </p:sp>
    </p:spTree>
    <p:extLst>
      <p:ext uri="{BB962C8B-B14F-4D97-AF65-F5344CB8AC3E}">
        <p14:creationId xmlns:p14="http://schemas.microsoft.com/office/powerpoint/2010/main" val="92113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A865-7062-CFCF-B9DF-35C131BCD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F3CA8-475A-3F30-0254-D17BDD97594E}"/>
              </a:ext>
            </a:extLst>
          </p:cNvPr>
          <p:cNvSpPr>
            <a:spLocks noGrp="1"/>
          </p:cNvSpPr>
          <p:nvPr>
            <p:ph type="title"/>
          </p:nvPr>
        </p:nvSpPr>
        <p:spPr>
          <a:xfrm>
            <a:off x="546755" y="427049"/>
            <a:ext cx="10816472" cy="703176"/>
          </a:xfrm>
        </p:spPr>
        <p:txBody>
          <a:bodyPr/>
          <a:lstStyle/>
          <a:p>
            <a:pPr algn="ctr"/>
            <a:r>
              <a:rPr lang="en-US" b="1" dirty="0"/>
              <a:t>Pinning Ceremonies (continued)</a:t>
            </a:r>
          </a:p>
        </p:txBody>
      </p:sp>
      <p:sp>
        <p:nvSpPr>
          <p:cNvPr id="5" name="Date Placeholder 4">
            <a:extLst>
              <a:ext uri="{FF2B5EF4-FFF2-40B4-BE49-F238E27FC236}">
                <a16:creationId xmlns:a16="http://schemas.microsoft.com/office/drawing/2014/main" id="{65BE74F4-86F2-EF5F-68F1-B6A4ABB38CB9}"/>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A76BDE46-ACE7-750B-69EF-662550C63DC2}"/>
              </a:ext>
            </a:extLst>
          </p:cNvPr>
          <p:cNvSpPr>
            <a:spLocks noGrp="1"/>
          </p:cNvSpPr>
          <p:nvPr>
            <p:ph type="sldNum" sz="quarter" idx="12"/>
          </p:nvPr>
        </p:nvSpPr>
        <p:spPr/>
        <p:txBody>
          <a:bodyPr/>
          <a:lstStyle/>
          <a:p>
            <a:fld id="{94488438-0CD6-5641-89DE-FC224175E66C}" type="slidenum">
              <a:rPr lang="en-US" smtClean="0"/>
              <a:pPr/>
              <a:t>10</a:t>
            </a:fld>
            <a:endParaRPr lang="en-US" dirty="0"/>
          </a:p>
        </p:txBody>
      </p:sp>
      <p:cxnSp>
        <p:nvCxnSpPr>
          <p:cNvPr id="7" name="Straight Connector 6">
            <a:extLst>
              <a:ext uri="{FF2B5EF4-FFF2-40B4-BE49-F238E27FC236}">
                <a16:creationId xmlns:a16="http://schemas.microsoft.com/office/drawing/2014/main" id="{C2F3110F-DBF6-1F90-3FCA-2E44B0AC8B43}"/>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Online Media 3" title="&quot;We Honor Veterans&quot; Pinning">
            <a:hlinkClick r:id="" action="ppaction://media"/>
            <a:extLst>
              <a:ext uri="{FF2B5EF4-FFF2-40B4-BE49-F238E27FC236}">
                <a16:creationId xmlns:a16="http://schemas.microsoft.com/office/drawing/2014/main" id="{21BE7C22-276A-3471-18F1-E809F2FC4E3E}"/>
              </a:ext>
            </a:extLst>
          </p:cNvPr>
          <p:cNvPicPr>
            <a:picLocks noGrp="1" noRot="1" noChangeAspect="1"/>
          </p:cNvPicPr>
          <p:nvPr>
            <p:ph sz="half" idx="1"/>
            <a:videoFile r:link="rId1"/>
          </p:nvPr>
        </p:nvPicPr>
        <p:blipFill>
          <a:blip r:embed="rId4"/>
          <a:stretch>
            <a:fillRect/>
          </a:stretch>
        </p:blipFill>
        <p:spPr>
          <a:xfrm>
            <a:off x="2088984" y="1468438"/>
            <a:ext cx="8014032" cy="4524589"/>
          </a:xfrm>
          <a:prstGeom prst="rect">
            <a:avLst/>
          </a:prstGeom>
        </p:spPr>
      </p:pic>
    </p:spTree>
    <p:extLst>
      <p:ext uri="{BB962C8B-B14F-4D97-AF65-F5344CB8AC3E}">
        <p14:creationId xmlns:p14="http://schemas.microsoft.com/office/powerpoint/2010/main" val="31159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CC4FB-B7CE-35E4-2498-DDD55A719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15FF8-F362-34C8-A202-8F274EF21C09}"/>
              </a:ext>
            </a:extLst>
          </p:cNvPr>
          <p:cNvSpPr>
            <a:spLocks noGrp="1"/>
          </p:cNvSpPr>
          <p:nvPr>
            <p:ph type="title"/>
          </p:nvPr>
        </p:nvSpPr>
        <p:spPr>
          <a:xfrm>
            <a:off x="546755" y="427049"/>
            <a:ext cx="10816472" cy="703176"/>
          </a:xfrm>
        </p:spPr>
        <p:txBody>
          <a:bodyPr/>
          <a:lstStyle/>
          <a:p>
            <a:pPr algn="ctr"/>
            <a:r>
              <a:rPr lang="en-US" b="1" dirty="0"/>
              <a:t>Pinning Ceremonies (continued)</a:t>
            </a:r>
          </a:p>
        </p:txBody>
      </p:sp>
      <p:sp>
        <p:nvSpPr>
          <p:cNvPr id="5" name="Date Placeholder 4">
            <a:extLst>
              <a:ext uri="{FF2B5EF4-FFF2-40B4-BE49-F238E27FC236}">
                <a16:creationId xmlns:a16="http://schemas.microsoft.com/office/drawing/2014/main" id="{45665313-31C8-83AE-B2FD-79F9DB93C6C8}"/>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399F33C8-FBA0-7DD1-09E9-422595AA27AF}"/>
              </a:ext>
            </a:extLst>
          </p:cNvPr>
          <p:cNvSpPr>
            <a:spLocks noGrp="1"/>
          </p:cNvSpPr>
          <p:nvPr>
            <p:ph type="sldNum" sz="quarter" idx="12"/>
          </p:nvPr>
        </p:nvSpPr>
        <p:spPr/>
        <p:txBody>
          <a:bodyPr/>
          <a:lstStyle/>
          <a:p>
            <a:fld id="{94488438-0CD6-5641-89DE-FC224175E66C}" type="slidenum">
              <a:rPr lang="en-US" smtClean="0"/>
              <a:pPr/>
              <a:t>11</a:t>
            </a:fld>
            <a:endParaRPr lang="en-US" dirty="0"/>
          </a:p>
        </p:txBody>
      </p:sp>
      <p:cxnSp>
        <p:nvCxnSpPr>
          <p:cNvPr id="7" name="Straight Connector 6">
            <a:extLst>
              <a:ext uri="{FF2B5EF4-FFF2-40B4-BE49-F238E27FC236}">
                <a16:creationId xmlns:a16="http://schemas.microsoft.com/office/drawing/2014/main" id="{524771D9-FB0E-1B1D-9B07-36CF5D22F857}"/>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Online Media 1" title="Honoring Ms. Patricia Lomax: We Honor Veterans Pinning Ceremony">
            <a:hlinkClick r:id="" action="ppaction://media"/>
            <a:extLst>
              <a:ext uri="{FF2B5EF4-FFF2-40B4-BE49-F238E27FC236}">
                <a16:creationId xmlns:a16="http://schemas.microsoft.com/office/drawing/2014/main" id="{6DEAA548-29E9-385B-BCAE-D99932BC93D4}"/>
              </a:ext>
            </a:extLst>
          </p:cNvPr>
          <p:cNvPicPr>
            <a:picLocks noGrp="1" noRot="1" noChangeAspect="1"/>
          </p:cNvPicPr>
          <p:nvPr>
            <p:ph sz="half" idx="1"/>
            <a:videoFile r:link="rId1"/>
          </p:nvPr>
        </p:nvPicPr>
        <p:blipFill>
          <a:blip r:embed="rId3"/>
          <a:stretch>
            <a:fillRect/>
          </a:stretch>
        </p:blipFill>
        <p:spPr>
          <a:xfrm>
            <a:off x="2537658" y="1468438"/>
            <a:ext cx="7116685" cy="4017962"/>
          </a:xfrm>
          <a:prstGeom prst="rect">
            <a:avLst/>
          </a:prstGeom>
        </p:spPr>
      </p:pic>
    </p:spTree>
    <p:extLst>
      <p:ext uri="{BB962C8B-B14F-4D97-AF65-F5344CB8AC3E}">
        <p14:creationId xmlns:p14="http://schemas.microsoft.com/office/powerpoint/2010/main" val="16083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518DE866-B863-22D1-182D-03B325FF4B79}"/>
              </a:ext>
            </a:extLst>
          </p:cNvPr>
          <p:cNvSpPr>
            <a:spLocks noChangeArrowheads="1"/>
          </p:cNvSpPr>
          <p:nvPr/>
        </p:nvSpPr>
        <p:spPr bwMode="auto">
          <a:xfrm>
            <a:off x="9732963" y="5715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fontAlgn="base">
              <a:spcBef>
                <a:spcPct val="0"/>
              </a:spcBef>
              <a:spcAft>
                <a:spcPct val="0"/>
              </a:spcAft>
              <a:defRPr/>
            </a:pPr>
            <a:endParaRPr kumimoji="1" lang="en-US" altLang="en-US">
              <a:solidFill>
                <a:prstClr val="black"/>
              </a:solidFill>
              <a:latin typeface="Monotype Corsiva" panose="03010101010201010101" pitchFamily="66" charset="0"/>
              <a:ea typeface="ＭＳ Ｐゴシック" panose="020B0600070205080204" pitchFamily="34" charset="-128"/>
            </a:endParaRPr>
          </a:p>
        </p:txBody>
      </p:sp>
      <p:sp>
        <p:nvSpPr>
          <p:cNvPr id="6147" name="Rectangle 6">
            <a:extLst>
              <a:ext uri="{FF2B5EF4-FFF2-40B4-BE49-F238E27FC236}">
                <a16:creationId xmlns:a16="http://schemas.microsoft.com/office/drawing/2014/main" id="{F53710B8-D7EE-D1A4-44B0-CBB1C5CE7158}"/>
              </a:ext>
            </a:extLst>
          </p:cNvPr>
          <p:cNvSpPr>
            <a:spLocks noChangeArrowheads="1"/>
          </p:cNvSpPr>
          <p:nvPr/>
        </p:nvSpPr>
        <p:spPr bwMode="auto">
          <a:xfrm>
            <a:off x="3208338" y="5235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2400">
              <a:solidFill>
                <a:prstClr val="black"/>
              </a:solidFill>
              <a:latin typeface="Times New Roman" panose="02020603050405020304" pitchFamily="18" charset="0"/>
              <a:ea typeface="ＭＳ Ｐゴシック" panose="020B0600070205080204" pitchFamily="34" charset="-128"/>
            </a:endParaRPr>
          </a:p>
        </p:txBody>
      </p:sp>
      <p:sp>
        <p:nvSpPr>
          <p:cNvPr id="6148" name="Rectangle 10">
            <a:extLst>
              <a:ext uri="{FF2B5EF4-FFF2-40B4-BE49-F238E27FC236}">
                <a16:creationId xmlns:a16="http://schemas.microsoft.com/office/drawing/2014/main" id="{C2149262-BAFE-61B4-B3A0-3DA78B0E32F9}"/>
              </a:ext>
            </a:extLst>
          </p:cNvPr>
          <p:cNvSpPr>
            <a:spLocks noChangeArrowheads="1"/>
          </p:cNvSpPr>
          <p:nvPr/>
        </p:nvSpPr>
        <p:spPr bwMode="auto">
          <a:xfrm>
            <a:off x="2325688" y="101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2400">
              <a:solidFill>
                <a:prstClr val="black"/>
              </a:solidFill>
              <a:latin typeface="Times New Roman" panose="02020603050405020304" pitchFamily="18" charset="0"/>
              <a:ea typeface="ＭＳ Ｐゴシック" panose="020B0600070205080204" pitchFamily="34" charset="-128"/>
            </a:endParaRPr>
          </a:p>
        </p:txBody>
      </p:sp>
      <p:sp>
        <p:nvSpPr>
          <p:cNvPr id="6149" name="Rectangle 2">
            <a:extLst>
              <a:ext uri="{FF2B5EF4-FFF2-40B4-BE49-F238E27FC236}">
                <a16:creationId xmlns:a16="http://schemas.microsoft.com/office/drawing/2014/main" id="{6C00BD0A-339E-27E0-F1F6-5AA2CC12E482}"/>
              </a:ext>
            </a:extLst>
          </p:cNvPr>
          <p:cNvSpPr txBox="1">
            <a:spLocks noChangeArrowheads="1"/>
          </p:cNvSpPr>
          <p:nvPr/>
        </p:nvSpPr>
        <p:spPr bwMode="auto">
          <a:xfrm>
            <a:off x="1524000" y="1447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algn="ctr" fontAlgn="base">
              <a:lnSpc>
                <a:spcPct val="90000"/>
              </a:lnSpc>
              <a:spcBef>
                <a:spcPct val="0"/>
              </a:spcBef>
              <a:spcAft>
                <a:spcPct val="0"/>
              </a:spcAft>
              <a:defRPr/>
            </a:pPr>
            <a:r>
              <a:rPr lang="en-US" altLang="en-US" sz="3000">
                <a:solidFill>
                  <a:prstClr val="black"/>
                </a:solidFill>
                <a:latin typeface="Arial" panose="020B0604020202020204" pitchFamily="34" charset="0"/>
                <a:ea typeface="ＭＳ Ｐゴシック" panose="020B0600070205080204" pitchFamily="34" charset="-128"/>
                <a:cs typeface="Arial" panose="020B0604020202020204" pitchFamily="34" charset="0"/>
              </a:rPr>
              <a:t>We Appreciate Our Veterans</a:t>
            </a:r>
            <a:endParaRPr lang="en-US" altLang="en-US" sz="3000" b="1">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50" name="Rectangle 3">
            <a:extLst>
              <a:ext uri="{FF2B5EF4-FFF2-40B4-BE49-F238E27FC236}">
                <a16:creationId xmlns:a16="http://schemas.microsoft.com/office/drawing/2014/main" id="{BE3BEF01-DAEE-F239-6D91-1B1DBC851F1D}"/>
              </a:ext>
            </a:extLst>
          </p:cNvPr>
          <p:cNvSpPr txBox="1">
            <a:spLocks noChangeArrowheads="1"/>
          </p:cNvSpPr>
          <p:nvPr/>
        </p:nvSpPr>
        <p:spPr bwMode="auto">
          <a:xfrm>
            <a:off x="1828800" y="2133600"/>
            <a:ext cx="8534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fontAlgn="base">
              <a:spcAft>
                <a:spcPct val="0"/>
              </a:spcAft>
              <a:buNone/>
              <a:defRPr/>
            </a:pPr>
            <a:r>
              <a:rPr lang="en-US" altLang="en-US" sz="3000" b="1">
                <a:solidFill>
                  <a:prstClr val="black"/>
                </a:solidFill>
                <a:latin typeface="Arial" panose="020B0604020202020204" pitchFamily="34" charset="0"/>
                <a:ea typeface="ＭＳ Ｐゴシック" panose="020B0600070205080204" pitchFamily="34" charset="-128"/>
                <a:cs typeface="Arial" panose="020B0604020202020204" pitchFamily="34" charset="0"/>
              </a:rPr>
              <a:t>Veteran’s Name</a:t>
            </a:r>
          </a:p>
        </p:txBody>
      </p:sp>
      <p:sp>
        <p:nvSpPr>
          <p:cNvPr id="6151" name="Rectangle 48">
            <a:extLst>
              <a:ext uri="{FF2B5EF4-FFF2-40B4-BE49-F238E27FC236}">
                <a16:creationId xmlns:a16="http://schemas.microsoft.com/office/drawing/2014/main" id="{FC9252DA-BA73-3F25-C5C0-20B129C1A65B}"/>
              </a:ext>
            </a:extLst>
          </p:cNvPr>
          <p:cNvSpPr>
            <a:spLocks noChangeArrowheads="1"/>
          </p:cNvSpPr>
          <p:nvPr/>
        </p:nvSpPr>
        <p:spPr bwMode="auto">
          <a:xfrm>
            <a:off x="1828800" y="685800"/>
            <a:ext cx="85344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500">
                <a:solidFill>
                  <a:srgbClr val="2F84AE"/>
                </a:solidFill>
                <a:latin typeface="Trebuchet MS" panose="020B0603020202020204" pitchFamily="34" charset="0"/>
                <a:ea typeface="ＭＳ Ｐゴシック" panose="020B0600070205080204" pitchFamily="34" charset="-128"/>
              </a:rPr>
              <a:t>Organization Name</a:t>
            </a:r>
          </a:p>
        </p:txBody>
      </p:sp>
      <p:sp>
        <p:nvSpPr>
          <p:cNvPr id="6152" name="Rectangle 51">
            <a:extLst>
              <a:ext uri="{FF2B5EF4-FFF2-40B4-BE49-F238E27FC236}">
                <a16:creationId xmlns:a16="http://schemas.microsoft.com/office/drawing/2014/main" id="{83919E4B-0023-B2A4-335B-2A7D66848CF9}"/>
              </a:ext>
            </a:extLst>
          </p:cNvPr>
          <p:cNvSpPr>
            <a:spLocks noChangeArrowheads="1"/>
          </p:cNvSpPr>
          <p:nvPr/>
        </p:nvSpPr>
        <p:spPr bwMode="auto">
          <a:xfrm>
            <a:off x="1828800" y="2895600"/>
            <a:ext cx="85344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500">
                <a:solidFill>
                  <a:srgbClr val="2F84AE"/>
                </a:solidFill>
                <a:latin typeface="Trebuchet MS" panose="020B0603020202020204" pitchFamily="34" charset="0"/>
                <a:ea typeface="ＭＳ Ｐゴシック" panose="020B0600070205080204" pitchFamily="34" charset="-128"/>
              </a:rPr>
              <a:t>United States Army</a:t>
            </a:r>
          </a:p>
        </p:txBody>
      </p:sp>
      <p:sp>
        <p:nvSpPr>
          <p:cNvPr id="6153" name="Text Box 44">
            <a:extLst>
              <a:ext uri="{FF2B5EF4-FFF2-40B4-BE49-F238E27FC236}">
                <a16:creationId xmlns:a16="http://schemas.microsoft.com/office/drawing/2014/main" id="{B360B20D-F621-0FB6-CD73-BF62E008CA71}"/>
              </a:ext>
            </a:extLst>
          </p:cNvPr>
          <p:cNvSpPr txBox="1">
            <a:spLocks noChangeArrowheads="1"/>
          </p:cNvSpPr>
          <p:nvPr/>
        </p:nvSpPr>
        <p:spPr bwMode="auto">
          <a:xfrm>
            <a:off x="1828800" y="3810001"/>
            <a:ext cx="8534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20000"/>
              </a:spcBef>
              <a:spcAft>
                <a:spcPct val="0"/>
              </a:spcAft>
              <a:defRPr/>
            </a:pPr>
            <a:r>
              <a:rPr lang="en-US" altLang="en-US" sz="15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We pay special tribute to you for your military service to America and for </a:t>
            </a:r>
          </a:p>
          <a:p>
            <a:pPr algn="ctr" fontAlgn="base">
              <a:spcBef>
                <a:spcPct val="20000"/>
              </a:spcBef>
              <a:spcAft>
                <a:spcPct val="0"/>
              </a:spcAft>
              <a:defRPr/>
            </a:pPr>
            <a:r>
              <a:rPr lang="en-US" altLang="en-US" sz="15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advancing the universal hope of freedom and liberty for all.</a:t>
            </a:r>
            <a:endParaRPr lang="en-US" altLang="en-US" sz="1500" i="1">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54" name="Rectangle 9">
            <a:extLst>
              <a:ext uri="{FF2B5EF4-FFF2-40B4-BE49-F238E27FC236}">
                <a16:creationId xmlns:a16="http://schemas.microsoft.com/office/drawing/2014/main" id="{54DE8D09-1CEA-56D6-D3F7-5EC0B1E213C4}"/>
              </a:ext>
            </a:extLst>
          </p:cNvPr>
          <p:cNvSpPr>
            <a:spLocks noChangeArrowheads="1"/>
          </p:cNvSpPr>
          <p:nvPr/>
        </p:nvSpPr>
        <p:spPr bwMode="auto">
          <a:xfrm>
            <a:off x="8458200" y="5229225"/>
            <a:ext cx="1174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1000" b="1">
                <a:solidFill>
                  <a:srgbClr val="2F84AE"/>
                </a:solidFill>
                <a:latin typeface="Arial" panose="020B0604020202020204" pitchFamily="34" charset="0"/>
                <a:ea typeface="ＭＳ Ｐゴシック" panose="020B0600070205080204" pitchFamily="34" charset="-128"/>
                <a:cs typeface="Arial" panose="020B0604020202020204" pitchFamily="34" charset="0"/>
              </a:rPr>
              <a:t>INSERT</a:t>
            </a:r>
          </a:p>
          <a:p>
            <a:pPr algn="ctr" fontAlgn="base">
              <a:spcBef>
                <a:spcPct val="0"/>
              </a:spcBef>
              <a:spcAft>
                <a:spcPct val="0"/>
              </a:spcAft>
              <a:defRPr/>
            </a:pPr>
            <a:r>
              <a:rPr lang="en-US" altLang="en-US" sz="1000" b="1">
                <a:solidFill>
                  <a:srgbClr val="2F84AE"/>
                </a:solidFill>
                <a:latin typeface="Arial" panose="020B0604020202020204" pitchFamily="34" charset="0"/>
                <a:ea typeface="ＭＳ Ｐゴシック" panose="020B0600070205080204" pitchFamily="34" charset="-128"/>
                <a:cs typeface="Arial" panose="020B0604020202020204" pitchFamily="34" charset="0"/>
              </a:rPr>
              <a:t>ORGANIZATION</a:t>
            </a:r>
          </a:p>
          <a:p>
            <a:pPr algn="ctr" fontAlgn="base">
              <a:spcBef>
                <a:spcPct val="0"/>
              </a:spcBef>
              <a:spcAft>
                <a:spcPct val="0"/>
              </a:spcAft>
              <a:defRPr/>
            </a:pPr>
            <a:r>
              <a:rPr lang="en-US" altLang="en-US" sz="1000" b="1">
                <a:solidFill>
                  <a:srgbClr val="2F84AE"/>
                </a:solidFill>
                <a:latin typeface="Arial" panose="020B0604020202020204" pitchFamily="34" charset="0"/>
                <a:ea typeface="ＭＳ Ｐゴシック" panose="020B0600070205080204" pitchFamily="34" charset="-128"/>
                <a:cs typeface="Arial" panose="020B0604020202020204" pitchFamily="34" charset="0"/>
              </a:rPr>
              <a:t>LOGO HERE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29C88-3AE5-5909-10D1-3CA6885AF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AD7E9-4CA9-5B4E-9954-18C9CC741693}"/>
              </a:ext>
            </a:extLst>
          </p:cNvPr>
          <p:cNvSpPr>
            <a:spLocks noGrp="1"/>
          </p:cNvSpPr>
          <p:nvPr>
            <p:ph type="title"/>
          </p:nvPr>
        </p:nvSpPr>
        <p:spPr>
          <a:xfrm>
            <a:off x="546755" y="427049"/>
            <a:ext cx="10816472" cy="703176"/>
          </a:xfrm>
        </p:spPr>
        <p:txBody>
          <a:bodyPr/>
          <a:lstStyle/>
          <a:p>
            <a:pPr algn="ctr"/>
            <a:r>
              <a:rPr lang="en-US" b="1" dirty="0"/>
              <a:t>Resources</a:t>
            </a:r>
          </a:p>
        </p:txBody>
      </p:sp>
      <p:graphicFrame>
        <p:nvGraphicFramePr>
          <p:cNvPr id="12" name="Content Placeholder 2">
            <a:extLst>
              <a:ext uri="{FF2B5EF4-FFF2-40B4-BE49-F238E27FC236}">
                <a16:creationId xmlns:a16="http://schemas.microsoft.com/office/drawing/2014/main" id="{958A4B75-1B3D-0966-FB68-F2FB589F2BFD}"/>
              </a:ext>
            </a:extLst>
          </p:cNvPr>
          <p:cNvGraphicFramePr>
            <a:graphicFrameLocks noGrp="1"/>
          </p:cNvGraphicFramePr>
          <p:nvPr>
            <p:ph sz="half" idx="1"/>
            <p:extLst>
              <p:ext uri="{D42A27DB-BD31-4B8C-83A1-F6EECF244321}">
                <p14:modId xmlns:p14="http://schemas.microsoft.com/office/powerpoint/2010/main" val="3770018201"/>
              </p:ext>
            </p:extLst>
          </p:nvPr>
        </p:nvGraphicFramePr>
        <p:xfrm>
          <a:off x="5523469" y="1467974"/>
          <a:ext cx="5724939" cy="4018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DBB2D49F-3F67-919B-79FF-CB27DEF1957D}"/>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38374DE8-57AC-DC5C-96E6-3396745D36D2}"/>
              </a:ext>
            </a:extLst>
          </p:cNvPr>
          <p:cNvSpPr>
            <a:spLocks noGrp="1"/>
          </p:cNvSpPr>
          <p:nvPr>
            <p:ph type="sldNum" sz="quarter" idx="12"/>
          </p:nvPr>
        </p:nvSpPr>
        <p:spPr/>
        <p:txBody>
          <a:bodyPr/>
          <a:lstStyle/>
          <a:p>
            <a:fld id="{94488438-0CD6-5641-89DE-FC224175E66C}" type="slidenum">
              <a:rPr lang="en-US" smtClean="0"/>
              <a:pPr/>
              <a:t>13</a:t>
            </a:fld>
            <a:endParaRPr lang="en-US" dirty="0"/>
          </a:p>
        </p:txBody>
      </p:sp>
      <p:cxnSp>
        <p:nvCxnSpPr>
          <p:cNvPr id="7" name="Straight Connector 6">
            <a:extLst>
              <a:ext uri="{FF2B5EF4-FFF2-40B4-BE49-F238E27FC236}">
                <a16:creationId xmlns:a16="http://schemas.microsoft.com/office/drawing/2014/main" id="{0110AAC9-8578-F96D-940A-DD85084553A3}"/>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10" name="Content Placeholder 5" descr="A group of people standing around each other&#10;&#10;Description automatically generated">
            <a:extLst>
              <a:ext uri="{FF2B5EF4-FFF2-40B4-BE49-F238E27FC236}">
                <a16:creationId xmlns:a16="http://schemas.microsoft.com/office/drawing/2014/main" id="{F6A4A350-11DE-5631-3E51-18EFDECFD5E8}"/>
              </a:ext>
            </a:extLst>
          </p:cNvPr>
          <p:cNvPicPr>
            <a:picLocks noChangeAspect="1"/>
          </p:cNvPicPr>
          <p:nvPr/>
        </p:nvPicPr>
        <p:blipFill rotWithShape="1">
          <a:blip r:embed="rId7">
            <a:extLst>
              <a:ext uri="{28A0092B-C50C-407E-A947-70E740481C1C}">
                <a14:useLocalDpi xmlns:a14="http://schemas.microsoft.com/office/drawing/2010/main" val="0"/>
              </a:ext>
            </a:extLst>
          </a:blip>
          <a:srcRect l="22806" r="12609" b="-3"/>
          <a:stretch/>
        </p:blipFill>
        <p:spPr>
          <a:xfrm>
            <a:off x="840084" y="1323173"/>
            <a:ext cx="4234032" cy="4572755"/>
          </a:xfrm>
          <a:prstGeom prst="rect">
            <a:avLst/>
          </a:prstGeom>
          <a:noFill/>
        </p:spPr>
      </p:pic>
    </p:spTree>
    <p:extLst>
      <p:ext uri="{BB962C8B-B14F-4D97-AF65-F5344CB8AC3E}">
        <p14:creationId xmlns:p14="http://schemas.microsoft.com/office/powerpoint/2010/main" val="4181984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29A75-8B98-0A33-7E35-4C40000D84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5FC863-B54E-EB7B-696F-B70997C2B306}"/>
              </a:ext>
            </a:extLst>
          </p:cNvPr>
          <p:cNvSpPr>
            <a:spLocks noGrp="1"/>
          </p:cNvSpPr>
          <p:nvPr>
            <p:ph sz="half" idx="1"/>
          </p:nvPr>
        </p:nvSpPr>
        <p:spPr>
          <a:xfrm>
            <a:off x="752169" y="1467974"/>
            <a:ext cx="10496240" cy="4018425"/>
          </a:xfrm>
        </p:spPr>
        <p:txBody>
          <a:bodyPr>
            <a:normAutofit/>
          </a:bodyPr>
          <a:lstStyle/>
          <a:p>
            <a:pPr algn="ctr">
              <a:defRPr/>
            </a:pPr>
            <a:r>
              <a:rPr lang="en-US" sz="2800" i="1" dirty="0">
                <a:solidFill>
                  <a:schemeClr val="tx1">
                    <a:lumMod val="95000"/>
                    <a:lumOff val="5000"/>
                  </a:schemeClr>
                </a:solidFill>
              </a:rPr>
              <a:t>“They gave him a certificate, congratulating him on being a Vet and that they appreciate everything he's done, and they gave him a little stick pin with a flag on it. It was about a month after we got hospice coming in and they surprised him with this certificate…he's got it sitting there where he can see it all the time. Tears came to his eyes because the Vietnam Vets - they were mistreated so bad when they come back from Vietnam. My husband tells me some of the stuff and he just appreciated that they know what the Vietnam Vets went through back then.” ~</a:t>
            </a:r>
            <a:r>
              <a:rPr lang="en-US" sz="2800" b="1" i="1" dirty="0">
                <a:solidFill>
                  <a:schemeClr val="tx1">
                    <a:lumMod val="95000"/>
                    <a:lumOff val="5000"/>
                  </a:schemeClr>
                </a:solidFill>
              </a:rPr>
              <a:t>Army Veteran Spouse/Caregiver</a:t>
            </a:r>
          </a:p>
        </p:txBody>
      </p:sp>
      <p:sp>
        <p:nvSpPr>
          <p:cNvPr id="5" name="Date Placeholder 4">
            <a:extLst>
              <a:ext uri="{FF2B5EF4-FFF2-40B4-BE49-F238E27FC236}">
                <a16:creationId xmlns:a16="http://schemas.microsoft.com/office/drawing/2014/main" id="{6F769A92-7102-25E6-2F07-F47BF74375D1}"/>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92A3D97C-104D-FE2E-82EB-F13C86DE0690}"/>
              </a:ext>
            </a:extLst>
          </p:cNvPr>
          <p:cNvSpPr>
            <a:spLocks noGrp="1"/>
          </p:cNvSpPr>
          <p:nvPr>
            <p:ph type="sldNum" sz="quarter" idx="12"/>
          </p:nvPr>
        </p:nvSpPr>
        <p:spPr/>
        <p:txBody>
          <a:bodyPr/>
          <a:lstStyle/>
          <a:p>
            <a:fld id="{94488438-0CD6-5641-89DE-FC224175E66C}" type="slidenum">
              <a:rPr lang="en-US" smtClean="0"/>
              <a:pPr/>
              <a:t>14</a:t>
            </a:fld>
            <a:endParaRPr lang="en-US" dirty="0"/>
          </a:p>
        </p:txBody>
      </p:sp>
      <p:cxnSp>
        <p:nvCxnSpPr>
          <p:cNvPr id="7" name="Straight Connector 6">
            <a:extLst>
              <a:ext uri="{FF2B5EF4-FFF2-40B4-BE49-F238E27FC236}">
                <a16:creationId xmlns:a16="http://schemas.microsoft.com/office/drawing/2014/main" id="{90D77355-433B-64F6-E3D5-859AE958100F}"/>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477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A89F-6D08-7843-9D43-F65DF96F5275}"/>
              </a:ext>
            </a:extLst>
          </p:cNvPr>
          <p:cNvSpPr>
            <a:spLocks noGrp="1"/>
          </p:cNvSpPr>
          <p:nvPr>
            <p:ph type="title"/>
          </p:nvPr>
        </p:nvSpPr>
        <p:spPr>
          <a:xfrm>
            <a:off x="546755" y="427049"/>
            <a:ext cx="10816472" cy="703176"/>
          </a:xfrm>
        </p:spPr>
        <p:txBody>
          <a:bodyPr/>
          <a:lstStyle/>
          <a:p>
            <a:pPr algn="ctr"/>
            <a:r>
              <a:rPr lang="en-US" b="1" dirty="0"/>
              <a:t>Key Learning Objectives</a:t>
            </a:r>
          </a:p>
        </p:txBody>
      </p:sp>
      <p:sp>
        <p:nvSpPr>
          <p:cNvPr id="3" name="Content Placeholder 2">
            <a:extLst>
              <a:ext uri="{FF2B5EF4-FFF2-40B4-BE49-F238E27FC236}">
                <a16:creationId xmlns:a16="http://schemas.microsoft.com/office/drawing/2014/main" id="{B46F1036-C50D-994F-9731-E752BFBC61CA}"/>
              </a:ext>
            </a:extLst>
          </p:cNvPr>
          <p:cNvSpPr>
            <a:spLocks noGrp="1"/>
          </p:cNvSpPr>
          <p:nvPr>
            <p:ph sz="half" idx="1"/>
          </p:nvPr>
        </p:nvSpPr>
        <p:spPr>
          <a:xfrm>
            <a:off x="1881598" y="1467974"/>
            <a:ext cx="8428803" cy="4018425"/>
          </a:xfrm>
        </p:spPr>
        <p:txBody>
          <a:bodyPr>
            <a:normAutofit/>
          </a:bodyPr>
          <a:lstStyle/>
          <a:p>
            <a:pPr marL="0" indent="0">
              <a:buFontTx/>
              <a:buNone/>
              <a:defRPr/>
            </a:pPr>
            <a:r>
              <a:rPr lang="en-US" sz="2800" dirty="0">
                <a:solidFill>
                  <a:schemeClr val="tx1">
                    <a:lumMod val="95000"/>
                    <a:lumOff val="5000"/>
                  </a:schemeClr>
                </a:solidFill>
              </a:rPr>
              <a:t>Upon completion of this module, the participant will be able to:</a:t>
            </a:r>
          </a:p>
          <a:p>
            <a:pPr marL="742950" indent="-742950">
              <a:spcBef>
                <a:spcPts val="600"/>
              </a:spcBef>
              <a:spcAft>
                <a:spcPts val="600"/>
              </a:spcAft>
              <a:buFont typeface="+mj-lt"/>
              <a:buAutoNum type="arabicPeriod"/>
              <a:defRPr/>
            </a:pPr>
            <a:r>
              <a:rPr lang="en-US" sz="2800" dirty="0">
                <a:solidFill>
                  <a:schemeClr val="tx1">
                    <a:lumMod val="95000"/>
                    <a:lumOff val="5000"/>
                  </a:schemeClr>
                </a:solidFill>
              </a:rPr>
              <a:t>Know the process of a pinning ceremony</a:t>
            </a:r>
          </a:p>
          <a:p>
            <a:pPr marL="742950" indent="-742950">
              <a:spcBef>
                <a:spcPts val="600"/>
              </a:spcBef>
              <a:spcAft>
                <a:spcPts val="600"/>
              </a:spcAft>
              <a:buFont typeface="+mj-lt"/>
              <a:buAutoNum type="arabicPeriod"/>
              <a:defRPr/>
            </a:pPr>
            <a:r>
              <a:rPr lang="en-US" sz="2800" dirty="0">
                <a:solidFill>
                  <a:schemeClr val="tx1">
                    <a:lumMod val="95000"/>
                    <a:lumOff val="5000"/>
                  </a:schemeClr>
                </a:solidFill>
              </a:rPr>
              <a:t>Recognize the role of the interprofessional team and the family unit in honoring Veterans, loved ones, and ceremonies of remembrance</a:t>
            </a:r>
          </a:p>
        </p:txBody>
      </p:sp>
      <p:sp>
        <p:nvSpPr>
          <p:cNvPr id="5" name="Date Placeholder 4">
            <a:extLst>
              <a:ext uri="{FF2B5EF4-FFF2-40B4-BE49-F238E27FC236}">
                <a16:creationId xmlns:a16="http://schemas.microsoft.com/office/drawing/2014/main" id="{4FE040BA-BEA6-EF42-8516-A29E817A287C}"/>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24BCEC8B-13D4-7E45-A130-075F5B0FC9A3}"/>
              </a:ext>
            </a:extLst>
          </p:cNvPr>
          <p:cNvSpPr>
            <a:spLocks noGrp="1"/>
          </p:cNvSpPr>
          <p:nvPr>
            <p:ph type="sldNum" sz="quarter" idx="12"/>
          </p:nvPr>
        </p:nvSpPr>
        <p:spPr/>
        <p:txBody>
          <a:bodyPr/>
          <a:lstStyle/>
          <a:p>
            <a:fld id="{94488438-0CD6-5641-89DE-FC224175E66C}" type="slidenum">
              <a:rPr lang="en-US" smtClean="0"/>
              <a:pPr/>
              <a:t>2</a:t>
            </a:fld>
            <a:endParaRPr lang="en-US" dirty="0"/>
          </a:p>
        </p:txBody>
      </p:sp>
      <p:cxnSp>
        <p:nvCxnSpPr>
          <p:cNvPr id="7" name="Straight Connector 6">
            <a:extLst>
              <a:ext uri="{FF2B5EF4-FFF2-40B4-BE49-F238E27FC236}">
                <a16:creationId xmlns:a16="http://schemas.microsoft.com/office/drawing/2014/main" id="{D0C4C53E-2C04-9CCA-9AAC-4B0E27F8AFFC}"/>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78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3CC0-64BB-B9B6-A56E-BBB217365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3DB3BE-87B9-8592-0901-5A3CEC4D37CD}"/>
              </a:ext>
            </a:extLst>
          </p:cNvPr>
          <p:cNvSpPr>
            <a:spLocks noGrp="1"/>
          </p:cNvSpPr>
          <p:nvPr>
            <p:ph type="title"/>
          </p:nvPr>
        </p:nvSpPr>
        <p:spPr>
          <a:xfrm>
            <a:off x="327991" y="284205"/>
            <a:ext cx="11270974" cy="846020"/>
          </a:xfrm>
        </p:spPr>
        <p:txBody>
          <a:bodyPr>
            <a:normAutofit/>
          </a:bodyPr>
          <a:lstStyle/>
          <a:p>
            <a:pPr algn="ctr"/>
            <a:r>
              <a:rPr lang="en-US" b="1" dirty="0"/>
              <a:t>Honoring Veterans and Their Loved Ones</a:t>
            </a:r>
          </a:p>
        </p:txBody>
      </p:sp>
      <p:sp>
        <p:nvSpPr>
          <p:cNvPr id="5" name="Date Placeholder 4">
            <a:extLst>
              <a:ext uri="{FF2B5EF4-FFF2-40B4-BE49-F238E27FC236}">
                <a16:creationId xmlns:a16="http://schemas.microsoft.com/office/drawing/2014/main" id="{BA9D845F-4C3F-0955-0342-B66C5F3AA775}"/>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976A97AA-EA34-4CC9-2236-0DAEB4CBF2FB}"/>
              </a:ext>
            </a:extLst>
          </p:cNvPr>
          <p:cNvSpPr>
            <a:spLocks noGrp="1"/>
          </p:cNvSpPr>
          <p:nvPr>
            <p:ph type="sldNum" sz="quarter" idx="12"/>
          </p:nvPr>
        </p:nvSpPr>
        <p:spPr/>
        <p:txBody>
          <a:bodyPr/>
          <a:lstStyle/>
          <a:p>
            <a:fld id="{94488438-0CD6-5641-89DE-FC224175E66C}" type="slidenum">
              <a:rPr lang="en-US" smtClean="0"/>
              <a:pPr/>
              <a:t>3</a:t>
            </a:fld>
            <a:endParaRPr lang="en-US" dirty="0"/>
          </a:p>
        </p:txBody>
      </p:sp>
      <p:cxnSp>
        <p:nvCxnSpPr>
          <p:cNvPr id="7" name="Straight Connector 6">
            <a:extLst>
              <a:ext uri="{FF2B5EF4-FFF2-40B4-BE49-F238E27FC236}">
                <a16:creationId xmlns:a16="http://schemas.microsoft.com/office/drawing/2014/main" id="{24D60137-D0A2-4511-BBAC-4E4E5C7A075E}"/>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8" name="Picture 4">
            <a:extLst>
              <a:ext uri="{FF2B5EF4-FFF2-40B4-BE49-F238E27FC236}">
                <a16:creationId xmlns:a16="http://schemas.microsoft.com/office/drawing/2014/main" id="{C96D4B9C-4833-E7B0-EDF5-D579AEA69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171" y="1239734"/>
            <a:ext cx="6851654" cy="452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10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38329-2D97-F319-74F0-E8D4056591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226A5-6E88-F03A-6BC6-183B1C836DBE}"/>
              </a:ext>
            </a:extLst>
          </p:cNvPr>
          <p:cNvSpPr>
            <a:spLocks noGrp="1"/>
          </p:cNvSpPr>
          <p:nvPr>
            <p:ph type="title"/>
          </p:nvPr>
        </p:nvSpPr>
        <p:spPr>
          <a:xfrm>
            <a:off x="546755" y="427049"/>
            <a:ext cx="10816472" cy="703176"/>
          </a:xfrm>
        </p:spPr>
        <p:txBody>
          <a:bodyPr>
            <a:normAutofit/>
          </a:bodyPr>
          <a:lstStyle/>
          <a:p>
            <a:pPr algn="ctr"/>
            <a:r>
              <a:rPr lang="en-US" b="1" dirty="0"/>
              <a:t>Purpose of Salutes and Pinning Ceremonies</a:t>
            </a:r>
          </a:p>
        </p:txBody>
      </p:sp>
      <p:graphicFrame>
        <p:nvGraphicFramePr>
          <p:cNvPr id="11" name="Content Placeholder 2">
            <a:extLst>
              <a:ext uri="{FF2B5EF4-FFF2-40B4-BE49-F238E27FC236}">
                <a16:creationId xmlns:a16="http://schemas.microsoft.com/office/drawing/2014/main" id="{7D9F9F91-A0CB-01FC-565B-4A7B7B4A6E07}"/>
              </a:ext>
            </a:extLst>
          </p:cNvPr>
          <p:cNvGraphicFramePr>
            <a:graphicFrameLocks noGrp="1"/>
          </p:cNvGraphicFramePr>
          <p:nvPr>
            <p:ph sz="half" idx="1"/>
          </p:nvPr>
        </p:nvGraphicFramePr>
        <p:xfrm>
          <a:off x="4572000" y="1467974"/>
          <a:ext cx="6676410" cy="4018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910F85F1-B09D-1AB4-BA87-5F25D6E553B0}"/>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40A9409D-861A-BD2A-983E-91E400427C0F}"/>
              </a:ext>
            </a:extLst>
          </p:cNvPr>
          <p:cNvSpPr>
            <a:spLocks noGrp="1"/>
          </p:cNvSpPr>
          <p:nvPr>
            <p:ph type="sldNum" sz="quarter" idx="12"/>
          </p:nvPr>
        </p:nvSpPr>
        <p:spPr/>
        <p:txBody>
          <a:bodyPr/>
          <a:lstStyle/>
          <a:p>
            <a:fld id="{94488438-0CD6-5641-89DE-FC224175E66C}" type="slidenum">
              <a:rPr lang="en-US" smtClean="0"/>
              <a:pPr/>
              <a:t>4</a:t>
            </a:fld>
            <a:endParaRPr lang="en-US" dirty="0"/>
          </a:p>
        </p:txBody>
      </p:sp>
      <p:cxnSp>
        <p:nvCxnSpPr>
          <p:cNvPr id="7" name="Straight Connector 6">
            <a:extLst>
              <a:ext uri="{FF2B5EF4-FFF2-40B4-BE49-F238E27FC236}">
                <a16:creationId xmlns:a16="http://schemas.microsoft.com/office/drawing/2014/main" id="{796F418A-2CB6-B994-BBB9-2B4A45DC7854}"/>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9" name="Picture 8" descr="A group of people posing for a photo&#10;&#10;Description automatically generated">
            <a:extLst>
              <a:ext uri="{FF2B5EF4-FFF2-40B4-BE49-F238E27FC236}">
                <a16:creationId xmlns:a16="http://schemas.microsoft.com/office/drawing/2014/main" id="{27A856AA-677D-2327-D38E-86F3D417BAE1}"/>
              </a:ext>
            </a:extLst>
          </p:cNvPr>
          <p:cNvPicPr>
            <a:picLocks noChangeAspect="1"/>
          </p:cNvPicPr>
          <p:nvPr/>
        </p:nvPicPr>
        <p:blipFill>
          <a:blip r:embed="rId7"/>
          <a:stretch>
            <a:fillRect/>
          </a:stretch>
        </p:blipFill>
        <p:spPr>
          <a:xfrm>
            <a:off x="0" y="1199799"/>
            <a:ext cx="4460683" cy="4894856"/>
          </a:xfrm>
          <a:prstGeom prst="rect">
            <a:avLst/>
          </a:prstGeom>
        </p:spPr>
      </p:pic>
    </p:spTree>
    <p:extLst>
      <p:ext uri="{BB962C8B-B14F-4D97-AF65-F5344CB8AC3E}">
        <p14:creationId xmlns:p14="http://schemas.microsoft.com/office/powerpoint/2010/main" val="138431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CA8B1-94B5-CBA5-29C6-BF7604272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64983C-0C17-EF44-4007-5EA83B1BCE54}"/>
              </a:ext>
            </a:extLst>
          </p:cNvPr>
          <p:cNvSpPr>
            <a:spLocks noGrp="1"/>
          </p:cNvSpPr>
          <p:nvPr>
            <p:ph type="title"/>
          </p:nvPr>
        </p:nvSpPr>
        <p:spPr>
          <a:xfrm>
            <a:off x="546755" y="427049"/>
            <a:ext cx="10816472" cy="703176"/>
          </a:xfrm>
        </p:spPr>
        <p:txBody>
          <a:bodyPr>
            <a:normAutofit/>
          </a:bodyPr>
          <a:lstStyle/>
          <a:p>
            <a:pPr algn="ctr"/>
            <a:r>
              <a:rPr lang="en-US" b="1" dirty="0"/>
              <a:t>Settings</a:t>
            </a:r>
          </a:p>
        </p:txBody>
      </p:sp>
      <p:sp>
        <p:nvSpPr>
          <p:cNvPr id="3" name="Content Placeholder 2">
            <a:extLst>
              <a:ext uri="{FF2B5EF4-FFF2-40B4-BE49-F238E27FC236}">
                <a16:creationId xmlns:a16="http://schemas.microsoft.com/office/drawing/2014/main" id="{B78FBAA3-2F51-D269-D996-B038ECDBFAC7}"/>
              </a:ext>
            </a:extLst>
          </p:cNvPr>
          <p:cNvSpPr>
            <a:spLocks noGrp="1"/>
          </p:cNvSpPr>
          <p:nvPr>
            <p:ph sz="half" idx="1"/>
          </p:nvPr>
        </p:nvSpPr>
        <p:spPr>
          <a:xfrm>
            <a:off x="4807974" y="1467973"/>
            <a:ext cx="6931742" cy="4608361"/>
          </a:xfrm>
        </p:spPr>
        <p:txBody>
          <a:bodyPr>
            <a:normAutofit fontScale="92500" lnSpcReduction="10000"/>
          </a:bodyPr>
          <a:lstStyle/>
          <a:p>
            <a:pPr marL="457200" indent="-457200">
              <a:buFont typeface="Arial" panose="020B0604020202020204" pitchFamily="34" charset="0"/>
              <a:buChar char="•"/>
              <a:defRPr/>
            </a:pPr>
            <a:r>
              <a:rPr lang="en-US" sz="2800" dirty="0">
                <a:solidFill>
                  <a:schemeClr val="tx1">
                    <a:lumMod val="95000"/>
                    <a:lumOff val="5000"/>
                  </a:schemeClr>
                </a:solidFill>
              </a:rPr>
              <a:t>First, always check Veterans’ preferences for pinning</a:t>
            </a:r>
          </a:p>
          <a:p>
            <a:pPr marL="457200" indent="-457200">
              <a:buFont typeface="Arial" panose="020B0604020202020204" pitchFamily="34" charset="0"/>
              <a:buChar char="•"/>
              <a:defRPr/>
            </a:pPr>
            <a:r>
              <a:rPr lang="en-US" sz="2800" dirty="0">
                <a:solidFill>
                  <a:schemeClr val="tx1">
                    <a:lumMod val="95000"/>
                    <a:lumOff val="5000"/>
                  </a:schemeClr>
                </a:solidFill>
              </a:rPr>
              <a:t>Can be impromptu or planned</a:t>
            </a:r>
          </a:p>
          <a:p>
            <a:pPr marL="457200" indent="-457200">
              <a:buFont typeface="Arial" panose="020B0604020202020204" pitchFamily="34" charset="0"/>
              <a:buChar char="•"/>
              <a:defRPr/>
            </a:pPr>
            <a:r>
              <a:rPr lang="en-US" sz="2800" dirty="0">
                <a:solidFill>
                  <a:schemeClr val="tx1">
                    <a:lumMod val="95000"/>
                    <a:lumOff val="5000"/>
                  </a:schemeClr>
                </a:solidFill>
              </a:rPr>
              <a:t>If planned</a:t>
            </a:r>
          </a:p>
          <a:p>
            <a:pPr marL="914400" lvl="1" indent="-457200">
              <a:buFont typeface="Arial" panose="020B0604020202020204" pitchFamily="34" charset="0"/>
              <a:buChar char="•"/>
              <a:defRPr/>
            </a:pPr>
            <a:r>
              <a:rPr lang="en-US" sz="2800" dirty="0">
                <a:solidFill>
                  <a:schemeClr val="tx1">
                    <a:lumMod val="95000"/>
                    <a:lumOff val="5000"/>
                  </a:schemeClr>
                </a:solidFill>
              </a:rPr>
              <a:t>Coordinate to allow family and caregivers to be present</a:t>
            </a:r>
          </a:p>
          <a:p>
            <a:pPr marL="914400" lvl="1" indent="-457200">
              <a:buFont typeface="Arial" panose="020B0604020202020204" pitchFamily="34" charset="0"/>
              <a:buChar char="•"/>
              <a:defRPr/>
            </a:pPr>
            <a:r>
              <a:rPr lang="en-US" sz="2800" dirty="0">
                <a:solidFill>
                  <a:schemeClr val="tx1">
                    <a:lumMod val="95000"/>
                    <a:lumOff val="5000"/>
                  </a:schemeClr>
                </a:solidFill>
              </a:rPr>
              <a:t>Involve family and other significant people in the Veteran’s life</a:t>
            </a:r>
          </a:p>
          <a:p>
            <a:pPr marL="457200" indent="-457200">
              <a:buFont typeface="Arial" panose="020B0604020202020204" pitchFamily="34" charset="0"/>
              <a:buChar char="•"/>
              <a:defRPr/>
            </a:pPr>
            <a:r>
              <a:rPr lang="en-US" sz="2800" dirty="0">
                <a:solidFill>
                  <a:schemeClr val="tx1">
                    <a:lumMod val="95000"/>
                    <a:lumOff val="5000"/>
                  </a:schemeClr>
                </a:solidFill>
              </a:rPr>
              <a:t>At the Veteran’s bedside</a:t>
            </a:r>
          </a:p>
          <a:p>
            <a:pPr marL="457200" indent="-457200">
              <a:buFont typeface="Arial" panose="020B0604020202020204" pitchFamily="34" charset="0"/>
              <a:buChar char="•"/>
              <a:defRPr/>
            </a:pPr>
            <a:r>
              <a:rPr lang="en-US" sz="2800" dirty="0">
                <a:solidFill>
                  <a:schemeClr val="tx1">
                    <a:lumMod val="95000"/>
                    <a:lumOff val="5000"/>
                  </a:schemeClr>
                </a:solidFill>
              </a:rPr>
              <a:t>Can also be held in community area or meeting room as appropriate</a:t>
            </a:r>
          </a:p>
        </p:txBody>
      </p:sp>
      <p:sp>
        <p:nvSpPr>
          <p:cNvPr id="5" name="Date Placeholder 4">
            <a:extLst>
              <a:ext uri="{FF2B5EF4-FFF2-40B4-BE49-F238E27FC236}">
                <a16:creationId xmlns:a16="http://schemas.microsoft.com/office/drawing/2014/main" id="{44743382-A4E5-A679-4D7A-8B417157B923}"/>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9C5394E2-961C-EA51-875E-E2252B91D048}"/>
              </a:ext>
            </a:extLst>
          </p:cNvPr>
          <p:cNvSpPr>
            <a:spLocks noGrp="1"/>
          </p:cNvSpPr>
          <p:nvPr>
            <p:ph type="sldNum" sz="quarter" idx="12"/>
          </p:nvPr>
        </p:nvSpPr>
        <p:spPr/>
        <p:txBody>
          <a:bodyPr/>
          <a:lstStyle/>
          <a:p>
            <a:fld id="{94488438-0CD6-5641-89DE-FC224175E66C}" type="slidenum">
              <a:rPr lang="en-US" smtClean="0"/>
              <a:pPr/>
              <a:t>5</a:t>
            </a:fld>
            <a:endParaRPr lang="en-US" dirty="0"/>
          </a:p>
        </p:txBody>
      </p:sp>
      <p:cxnSp>
        <p:nvCxnSpPr>
          <p:cNvPr id="7" name="Straight Connector 6">
            <a:extLst>
              <a:ext uri="{FF2B5EF4-FFF2-40B4-BE49-F238E27FC236}">
                <a16:creationId xmlns:a16="http://schemas.microsoft.com/office/drawing/2014/main" id="{13CA75EF-3982-9323-292A-6587F77DD0D5}"/>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13C85C9-75FB-089D-371D-AF04A0B8253A}"/>
              </a:ext>
            </a:extLst>
          </p:cNvPr>
          <p:cNvPicPr>
            <a:picLocks noChangeAspect="1"/>
          </p:cNvPicPr>
          <p:nvPr/>
        </p:nvPicPr>
        <p:blipFill>
          <a:blip r:embed="rId2"/>
          <a:stretch>
            <a:fillRect/>
          </a:stretch>
        </p:blipFill>
        <p:spPr>
          <a:xfrm>
            <a:off x="935406" y="2017096"/>
            <a:ext cx="3779900" cy="2823808"/>
          </a:xfrm>
          <a:prstGeom prst="rect">
            <a:avLst/>
          </a:prstGeom>
        </p:spPr>
      </p:pic>
    </p:spTree>
    <p:extLst>
      <p:ext uri="{BB962C8B-B14F-4D97-AF65-F5344CB8AC3E}">
        <p14:creationId xmlns:p14="http://schemas.microsoft.com/office/powerpoint/2010/main" val="529304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E46B9-C750-FEF4-5195-8D65A5BB1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D1E11-DE8F-3DA8-375E-6CFA8D345F5E}"/>
              </a:ext>
            </a:extLst>
          </p:cNvPr>
          <p:cNvSpPr>
            <a:spLocks noGrp="1"/>
          </p:cNvSpPr>
          <p:nvPr>
            <p:ph type="title"/>
          </p:nvPr>
        </p:nvSpPr>
        <p:spPr>
          <a:xfrm>
            <a:off x="546755" y="427049"/>
            <a:ext cx="10816472" cy="703176"/>
          </a:xfrm>
        </p:spPr>
        <p:txBody>
          <a:bodyPr>
            <a:normAutofit/>
          </a:bodyPr>
          <a:lstStyle/>
          <a:p>
            <a:pPr algn="ctr"/>
            <a:r>
              <a:rPr lang="en-US" b="1" dirty="0"/>
              <a:t>Purpose of Memorials</a:t>
            </a:r>
          </a:p>
        </p:txBody>
      </p:sp>
      <p:sp>
        <p:nvSpPr>
          <p:cNvPr id="3" name="Content Placeholder 2">
            <a:extLst>
              <a:ext uri="{FF2B5EF4-FFF2-40B4-BE49-F238E27FC236}">
                <a16:creationId xmlns:a16="http://schemas.microsoft.com/office/drawing/2014/main" id="{41167566-0BD4-FD2C-D204-AC41CEC8434B}"/>
              </a:ext>
            </a:extLst>
          </p:cNvPr>
          <p:cNvSpPr>
            <a:spLocks noGrp="1"/>
          </p:cNvSpPr>
          <p:nvPr>
            <p:ph sz="half" idx="1"/>
          </p:nvPr>
        </p:nvSpPr>
        <p:spPr>
          <a:xfrm>
            <a:off x="4807974" y="1974850"/>
            <a:ext cx="6931742" cy="4101484"/>
          </a:xfrm>
        </p:spPr>
        <p:txBody>
          <a:bodyPr>
            <a:normAutofit/>
          </a:bodyPr>
          <a:lstStyle/>
          <a:p>
            <a:pPr marL="457200" indent="-457200">
              <a:buFont typeface="Arial" panose="020B0604020202020204" pitchFamily="34" charset="0"/>
              <a:buChar char="•"/>
              <a:defRPr/>
            </a:pPr>
            <a:r>
              <a:rPr lang="en-US" sz="2800" dirty="0">
                <a:solidFill>
                  <a:schemeClr val="tx1">
                    <a:lumMod val="95000"/>
                    <a:lumOff val="5000"/>
                  </a:schemeClr>
                </a:solidFill>
              </a:rPr>
              <a:t>Provides an opportunity for family, caregivers and staff to honor and remember Veterans who have died</a:t>
            </a:r>
          </a:p>
          <a:p>
            <a:pPr marL="457200" indent="-457200">
              <a:buFont typeface="Arial" panose="020B0604020202020204" pitchFamily="34" charset="0"/>
              <a:buChar char="•"/>
              <a:defRPr/>
            </a:pPr>
            <a:r>
              <a:rPr lang="en-US" sz="2800" dirty="0">
                <a:solidFill>
                  <a:schemeClr val="tx1">
                    <a:lumMod val="95000"/>
                    <a:lumOff val="5000"/>
                  </a:schemeClr>
                </a:solidFill>
              </a:rPr>
              <a:t>Promotes healing and recovery during the grieving process</a:t>
            </a:r>
          </a:p>
        </p:txBody>
      </p:sp>
      <p:sp>
        <p:nvSpPr>
          <p:cNvPr id="5" name="Date Placeholder 4">
            <a:extLst>
              <a:ext uri="{FF2B5EF4-FFF2-40B4-BE49-F238E27FC236}">
                <a16:creationId xmlns:a16="http://schemas.microsoft.com/office/drawing/2014/main" id="{7AEA00A3-C4D4-C580-CA37-25A723C34620}"/>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C32E63E4-7828-CF62-BE57-15DC36113464}"/>
              </a:ext>
            </a:extLst>
          </p:cNvPr>
          <p:cNvSpPr>
            <a:spLocks noGrp="1"/>
          </p:cNvSpPr>
          <p:nvPr>
            <p:ph type="sldNum" sz="quarter" idx="12"/>
          </p:nvPr>
        </p:nvSpPr>
        <p:spPr/>
        <p:txBody>
          <a:bodyPr/>
          <a:lstStyle/>
          <a:p>
            <a:fld id="{94488438-0CD6-5641-89DE-FC224175E66C}" type="slidenum">
              <a:rPr lang="en-US" smtClean="0"/>
              <a:pPr/>
              <a:t>6</a:t>
            </a:fld>
            <a:endParaRPr lang="en-US" dirty="0"/>
          </a:p>
        </p:txBody>
      </p:sp>
      <p:cxnSp>
        <p:nvCxnSpPr>
          <p:cNvPr id="7" name="Straight Connector 6">
            <a:extLst>
              <a:ext uri="{FF2B5EF4-FFF2-40B4-BE49-F238E27FC236}">
                <a16:creationId xmlns:a16="http://schemas.microsoft.com/office/drawing/2014/main" id="{7CFF8578-D53B-4531-02F4-A986BE0E4713}"/>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Picture 3" descr="C:\Documents and Settings\rtrout\Local Settings\Temporary Internet Files\Content.Outlook\IO3Z5FOU\DSCN0899 (2).JPG">
            <a:extLst>
              <a:ext uri="{FF2B5EF4-FFF2-40B4-BE49-F238E27FC236}">
                <a16:creationId xmlns:a16="http://schemas.microsoft.com/office/drawing/2014/main" id="{17C2BB61-2112-77E3-A30C-74E30917D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72" y="1974850"/>
            <a:ext cx="387597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126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D7EF-10C2-5F2E-B47D-82F5D5BE5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211230-79D0-75A8-D99C-BD6337A77F55}"/>
              </a:ext>
            </a:extLst>
          </p:cNvPr>
          <p:cNvSpPr>
            <a:spLocks noGrp="1"/>
          </p:cNvSpPr>
          <p:nvPr>
            <p:ph type="title"/>
          </p:nvPr>
        </p:nvSpPr>
        <p:spPr>
          <a:xfrm>
            <a:off x="546755" y="427049"/>
            <a:ext cx="10816472" cy="703176"/>
          </a:xfrm>
        </p:spPr>
        <p:txBody>
          <a:bodyPr>
            <a:normAutofit/>
          </a:bodyPr>
          <a:lstStyle/>
          <a:p>
            <a:pPr algn="ctr"/>
            <a:r>
              <a:rPr lang="en-US" b="1" dirty="0"/>
              <a:t>Settings</a:t>
            </a:r>
          </a:p>
        </p:txBody>
      </p:sp>
      <p:sp>
        <p:nvSpPr>
          <p:cNvPr id="3" name="Content Placeholder 2">
            <a:extLst>
              <a:ext uri="{FF2B5EF4-FFF2-40B4-BE49-F238E27FC236}">
                <a16:creationId xmlns:a16="http://schemas.microsoft.com/office/drawing/2014/main" id="{F26CB5AB-3569-0EF5-0F7C-D928E07D3EC0}"/>
              </a:ext>
            </a:extLst>
          </p:cNvPr>
          <p:cNvSpPr>
            <a:spLocks noGrp="1"/>
          </p:cNvSpPr>
          <p:nvPr>
            <p:ph sz="half" idx="1"/>
          </p:nvPr>
        </p:nvSpPr>
        <p:spPr>
          <a:xfrm>
            <a:off x="4807974" y="1242391"/>
            <a:ext cx="6931742" cy="4833944"/>
          </a:xfrm>
        </p:spPr>
        <p:txBody>
          <a:bodyPr>
            <a:normAutofit fontScale="55000" lnSpcReduction="20000"/>
          </a:bodyPr>
          <a:lstStyle/>
          <a:p>
            <a:pPr marL="457200" indent="-457200">
              <a:lnSpc>
                <a:spcPct val="120000"/>
              </a:lnSpc>
              <a:buFont typeface="Arial" panose="020B0604020202020204" pitchFamily="34" charset="0"/>
              <a:buChar char="•"/>
              <a:defRPr/>
            </a:pPr>
            <a:r>
              <a:rPr lang="en-US" sz="3300" dirty="0">
                <a:solidFill>
                  <a:schemeClr val="tx1">
                    <a:lumMod val="95000"/>
                    <a:lumOff val="5000"/>
                  </a:schemeClr>
                </a:solidFill>
              </a:rPr>
              <a:t>First, always check Veterans’ family member preferences</a:t>
            </a:r>
          </a:p>
          <a:p>
            <a:pPr marL="457200" indent="-457200">
              <a:lnSpc>
                <a:spcPct val="120000"/>
              </a:lnSpc>
              <a:buFont typeface="Arial" panose="020B0604020202020204" pitchFamily="34" charset="0"/>
              <a:buChar char="•"/>
              <a:defRPr/>
            </a:pPr>
            <a:r>
              <a:rPr lang="en-US" sz="3300" dirty="0">
                <a:solidFill>
                  <a:schemeClr val="tx1">
                    <a:lumMod val="95000"/>
                    <a:lumOff val="5000"/>
                  </a:schemeClr>
                </a:solidFill>
              </a:rPr>
              <a:t>Peaceful setting such as a private park with outdoor pavilion near a lake or pond </a:t>
            </a:r>
          </a:p>
          <a:p>
            <a:pPr marL="457200" indent="-457200">
              <a:lnSpc>
                <a:spcPct val="120000"/>
              </a:lnSpc>
              <a:buFont typeface="Arial" panose="020B0604020202020204" pitchFamily="34" charset="0"/>
              <a:buChar char="•"/>
              <a:defRPr/>
            </a:pPr>
            <a:r>
              <a:rPr lang="en-US" sz="3300" dirty="0">
                <a:solidFill>
                  <a:schemeClr val="tx1">
                    <a:lumMod val="95000"/>
                    <a:lumOff val="5000"/>
                  </a:schemeClr>
                </a:solidFill>
              </a:rPr>
              <a:t>Facility activity room, fellowship hall, community center or meeting room </a:t>
            </a:r>
          </a:p>
          <a:p>
            <a:pPr marL="457200" indent="-457200">
              <a:lnSpc>
                <a:spcPct val="120000"/>
              </a:lnSpc>
              <a:buFont typeface="Arial" panose="020B0604020202020204" pitchFamily="34" charset="0"/>
              <a:buChar char="•"/>
              <a:defRPr/>
            </a:pPr>
            <a:r>
              <a:rPr lang="en-US" sz="3300" dirty="0">
                <a:solidFill>
                  <a:schemeClr val="tx1">
                    <a:lumMod val="95000"/>
                    <a:lumOff val="5000"/>
                  </a:schemeClr>
                </a:solidFill>
              </a:rPr>
              <a:t>Can also be held in community area, activity room, or meeting room as appropriate</a:t>
            </a:r>
          </a:p>
          <a:p>
            <a:pPr marL="457200" indent="-457200">
              <a:lnSpc>
                <a:spcPct val="120000"/>
              </a:lnSpc>
              <a:buFont typeface="Arial" panose="020B0604020202020204" pitchFamily="34" charset="0"/>
              <a:buChar char="•"/>
              <a:defRPr/>
            </a:pPr>
            <a:r>
              <a:rPr lang="en-US" sz="3300" dirty="0">
                <a:solidFill>
                  <a:schemeClr val="tx1">
                    <a:lumMod val="95000"/>
                    <a:lumOff val="5000"/>
                  </a:schemeClr>
                </a:solidFill>
              </a:rPr>
              <a:t>Timing can be twice a year (Spring and Fall) or on Military holidays </a:t>
            </a:r>
          </a:p>
          <a:p>
            <a:pPr marL="914400" lvl="1" indent="-457200">
              <a:lnSpc>
                <a:spcPct val="120000"/>
              </a:lnSpc>
              <a:buFont typeface="Arial" panose="020B0604020202020204" pitchFamily="34" charset="0"/>
              <a:buChar char="•"/>
              <a:defRPr/>
            </a:pPr>
            <a:r>
              <a:rPr lang="en-US" sz="3300" dirty="0">
                <a:solidFill>
                  <a:schemeClr val="tx1">
                    <a:lumMod val="95000"/>
                    <a:lumOff val="5000"/>
                  </a:schemeClr>
                </a:solidFill>
              </a:rPr>
              <a:t>Memorial Day</a:t>
            </a:r>
          </a:p>
          <a:p>
            <a:pPr marL="914400" lvl="1" indent="-457200">
              <a:lnSpc>
                <a:spcPct val="120000"/>
              </a:lnSpc>
              <a:buFont typeface="Arial" panose="020B0604020202020204" pitchFamily="34" charset="0"/>
              <a:buChar char="•"/>
              <a:defRPr/>
            </a:pPr>
            <a:r>
              <a:rPr lang="en-US" sz="3300" dirty="0">
                <a:solidFill>
                  <a:schemeClr val="tx1">
                    <a:lumMod val="95000"/>
                    <a:lumOff val="5000"/>
                  </a:schemeClr>
                </a:solidFill>
              </a:rPr>
              <a:t>Veterans’ Day</a:t>
            </a:r>
          </a:p>
          <a:p>
            <a:pPr marL="914400" lvl="1" indent="-457200">
              <a:lnSpc>
                <a:spcPct val="120000"/>
              </a:lnSpc>
              <a:buFont typeface="Arial" panose="020B0604020202020204" pitchFamily="34" charset="0"/>
              <a:buChar char="•"/>
              <a:defRPr/>
            </a:pPr>
            <a:r>
              <a:rPr lang="en-US" sz="3300" dirty="0">
                <a:solidFill>
                  <a:schemeClr val="tx1">
                    <a:lumMod val="95000"/>
                    <a:lumOff val="5000"/>
                  </a:schemeClr>
                </a:solidFill>
              </a:rPr>
              <a:t>Armed Forces Day</a:t>
            </a:r>
          </a:p>
          <a:p>
            <a:pPr marL="914400" lvl="1" indent="-457200">
              <a:lnSpc>
                <a:spcPct val="120000"/>
              </a:lnSpc>
              <a:buFont typeface="Arial" panose="020B0604020202020204" pitchFamily="34" charset="0"/>
              <a:buChar char="•"/>
              <a:defRPr/>
            </a:pPr>
            <a:r>
              <a:rPr lang="en-US" sz="3300" dirty="0">
                <a:solidFill>
                  <a:schemeClr val="tx1">
                    <a:lumMod val="95000"/>
                    <a:lumOff val="5000"/>
                  </a:schemeClr>
                </a:solidFill>
              </a:rPr>
              <a:t>Pearl Harbor Day</a:t>
            </a:r>
          </a:p>
          <a:p>
            <a:pPr marL="914400" lvl="1" indent="-457200">
              <a:lnSpc>
                <a:spcPct val="120000"/>
              </a:lnSpc>
              <a:buFont typeface="Arial" panose="020B0604020202020204" pitchFamily="34" charset="0"/>
              <a:buChar char="•"/>
              <a:defRPr/>
            </a:pPr>
            <a:r>
              <a:rPr lang="en-US" sz="3300" dirty="0">
                <a:solidFill>
                  <a:schemeClr val="tx1">
                    <a:lumMod val="95000"/>
                    <a:lumOff val="5000"/>
                  </a:schemeClr>
                </a:solidFill>
              </a:rPr>
              <a:t>Independence Day</a:t>
            </a:r>
          </a:p>
        </p:txBody>
      </p:sp>
      <p:sp>
        <p:nvSpPr>
          <p:cNvPr id="5" name="Date Placeholder 4">
            <a:extLst>
              <a:ext uri="{FF2B5EF4-FFF2-40B4-BE49-F238E27FC236}">
                <a16:creationId xmlns:a16="http://schemas.microsoft.com/office/drawing/2014/main" id="{148960A0-C2A7-CE3D-C129-195177913DBC}"/>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3EF9F488-26B7-9E79-14ED-C6083653BE2F}"/>
              </a:ext>
            </a:extLst>
          </p:cNvPr>
          <p:cNvSpPr>
            <a:spLocks noGrp="1"/>
          </p:cNvSpPr>
          <p:nvPr>
            <p:ph type="sldNum" sz="quarter" idx="12"/>
          </p:nvPr>
        </p:nvSpPr>
        <p:spPr/>
        <p:txBody>
          <a:bodyPr/>
          <a:lstStyle/>
          <a:p>
            <a:fld id="{94488438-0CD6-5641-89DE-FC224175E66C}" type="slidenum">
              <a:rPr lang="en-US" smtClean="0"/>
              <a:pPr/>
              <a:t>7</a:t>
            </a:fld>
            <a:endParaRPr lang="en-US" dirty="0"/>
          </a:p>
        </p:txBody>
      </p:sp>
      <p:cxnSp>
        <p:nvCxnSpPr>
          <p:cNvPr id="7" name="Straight Connector 6">
            <a:extLst>
              <a:ext uri="{FF2B5EF4-FFF2-40B4-BE49-F238E27FC236}">
                <a16:creationId xmlns:a16="http://schemas.microsoft.com/office/drawing/2014/main" id="{4A70C7F6-E73F-D8C9-CB46-CDC48EEDC8EE}"/>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flag&#10;&#10;Description automatically generated">
            <a:extLst>
              <a:ext uri="{FF2B5EF4-FFF2-40B4-BE49-F238E27FC236}">
                <a16:creationId xmlns:a16="http://schemas.microsoft.com/office/drawing/2014/main" id="{B03C0D31-CC1F-7AAC-64AC-58B80A264C2A}"/>
              </a:ext>
            </a:extLst>
          </p:cNvPr>
          <p:cNvPicPr>
            <a:picLocks noChangeAspect="1"/>
          </p:cNvPicPr>
          <p:nvPr/>
        </p:nvPicPr>
        <p:blipFill>
          <a:blip r:embed="rId2"/>
          <a:stretch>
            <a:fillRect/>
          </a:stretch>
        </p:blipFill>
        <p:spPr>
          <a:xfrm>
            <a:off x="286631" y="2269992"/>
            <a:ext cx="4415269" cy="2318016"/>
          </a:xfrm>
          <a:prstGeom prst="rect">
            <a:avLst/>
          </a:prstGeom>
        </p:spPr>
      </p:pic>
    </p:spTree>
    <p:extLst>
      <p:ext uri="{BB962C8B-B14F-4D97-AF65-F5344CB8AC3E}">
        <p14:creationId xmlns:p14="http://schemas.microsoft.com/office/powerpoint/2010/main" val="3172898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439CF-A956-5D5D-4C57-E50241813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65582D-3585-5A90-9AD2-43AA321C205C}"/>
              </a:ext>
            </a:extLst>
          </p:cNvPr>
          <p:cNvSpPr>
            <a:spLocks noGrp="1"/>
          </p:cNvSpPr>
          <p:nvPr>
            <p:ph type="title"/>
          </p:nvPr>
        </p:nvSpPr>
        <p:spPr>
          <a:xfrm>
            <a:off x="546755" y="427049"/>
            <a:ext cx="10816472" cy="703176"/>
          </a:xfrm>
        </p:spPr>
        <p:txBody>
          <a:bodyPr/>
          <a:lstStyle/>
          <a:p>
            <a:pPr algn="ctr"/>
            <a:r>
              <a:rPr lang="en-US" b="1" dirty="0"/>
              <a:t>Pinning Ceremonies</a:t>
            </a:r>
          </a:p>
        </p:txBody>
      </p:sp>
      <p:sp>
        <p:nvSpPr>
          <p:cNvPr id="5" name="Date Placeholder 4">
            <a:extLst>
              <a:ext uri="{FF2B5EF4-FFF2-40B4-BE49-F238E27FC236}">
                <a16:creationId xmlns:a16="http://schemas.microsoft.com/office/drawing/2014/main" id="{EAD2DA8A-A599-DC04-ED08-C983550A96E5}"/>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2AE6D701-B6D0-D9B9-F185-AB5F98B6B73B}"/>
              </a:ext>
            </a:extLst>
          </p:cNvPr>
          <p:cNvSpPr>
            <a:spLocks noGrp="1"/>
          </p:cNvSpPr>
          <p:nvPr>
            <p:ph type="sldNum" sz="quarter" idx="12"/>
          </p:nvPr>
        </p:nvSpPr>
        <p:spPr/>
        <p:txBody>
          <a:bodyPr/>
          <a:lstStyle/>
          <a:p>
            <a:fld id="{94488438-0CD6-5641-89DE-FC224175E66C}" type="slidenum">
              <a:rPr lang="en-US" smtClean="0"/>
              <a:pPr/>
              <a:t>8</a:t>
            </a:fld>
            <a:endParaRPr lang="en-US" dirty="0"/>
          </a:p>
        </p:txBody>
      </p:sp>
      <p:cxnSp>
        <p:nvCxnSpPr>
          <p:cNvPr id="7" name="Straight Connector 6">
            <a:extLst>
              <a:ext uri="{FF2B5EF4-FFF2-40B4-BE49-F238E27FC236}">
                <a16:creationId xmlns:a16="http://schemas.microsoft.com/office/drawing/2014/main" id="{16126990-E540-472F-6572-8ED29C77F607}"/>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Online Media 3" title="HWR Veteran Recognition Ceremonies full version">
            <a:hlinkClick r:id="" action="ppaction://media"/>
            <a:extLst>
              <a:ext uri="{FF2B5EF4-FFF2-40B4-BE49-F238E27FC236}">
                <a16:creationId xmlns:a16="http://schemas.microsoft.com/office/drawing/2014/main" id="{63CECBF2-C1A7-C016-3F09-18C283DF1F2C}"/>
              </a:ext>
            </a:extLst>
          </p:cNvPr>
          <p:cNvPicPr>
            <a:picLocks noRot="1" noChangeAspect="1"/>
          </p:cNvPicPr>
          <p:nvPr>
            <a:videoFile r:link="rId1"/>
          </p:nvPr>
        </p:nvPicPr>
        <p:blipFill>
          <a:blip r:embed="rId3"/>
          <a:stretch>
            <a:fillRect/>
          </a:stretch>
        </p:blipFill>
        <p:spPr>
          <a:xfrm>
            <a:off x="1686835" y="1094132"/>
            <a:ext cx="8818325" cy="4978675"/>
          </a:xfrm>
          <a:prstGeom prst="rect">
            <a:avLst/>
          </a:prstGeom>
        </p:spPr>
      </p:pic>
    </p:spTree>
    <p:extLst>
      <p:ext uri="{BB962C8B-B14F-4D97-AF65-F5344CB8AC3E}">
        <p14:creationId xmlns:p14="http://schemas.microsoft.com/office/powerpoint/2010/main" val="30805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07204-0984-B00B-A26B-8D7A8E2A0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09F54-6A02-87B1-2B20-D7C6C287992C}"/>
              </a:ext>
            </a:extLst>
          </p:cNvPr>
          <p:cNvSpPr>
            <a:spLocks noGrp="1"/>
          </p:cNvSpPr>
          <p:nvPr>
            <p:ph type="title"/>
          </p:nvPr>
        </p:nvSpPr>
        <p:spPr>
          <a:xfrm>
            <a:off x="546755" y="427049"/>
            <a:ext cx="10816472" cy="703176"/>
          </a:xfrm>
        </p:spPr>
        <p:txBody>
          <a:bodyPr/>
          <a:lstStyle/>
          <a:p>
            <a:pPr algn="ctr"/>
            <a:r>
              <a:rPr lang="en-US" b="1" dirty="0"/>
              <a:t>Pinning Ceremonies (continued)</a:t>
            </a:r>
          </a:p>
        </p:txBody>
      </p:sp>
      <p:sp>
        <p:nvSpPr>
          <p:cNvPr id="5" name="Date Placeholder 4">
            <a:extLst>
              <a:ext uri="{FF2B5EF4-FFF2-40B4-BE49-F238E27FC236}">
                <a16:creationId xmlns:a16="http://schemas.microsoft.com/office/drawing/2014/main" id="{DC65AD8A-1C47-63A5-DF54-D2139DB4A2EE}"/>
              </a:ext>
            </a:extLst>
          </p:cNvPr>
          <p:cNvSpPr>
            <a:spLocks noGrp="1"/>
          </p:cNvSpPr>
          <p:nvPr>
            <p:ph type="dt" sz="half" idx="10"/>
          </p:nvPr>
        </p:nvSpPr>
        <p:spPr/>
        <p:txBody>
          <a:bodyPr/>
          <a:lstStyle/>
          <a:p>
            <a:r>
              <a:rPr lang="en-US"/>
              <a:t>A program of the National Hospice and Palliative Care Organization</a:t>
            </a:r>
            <a:endParaRPr lang="en-US" dirty="0"/>
          </a:p>
        </p:txBody>
      </p:sp>
      <p:sp>
        <p:nvSpPr>
          <p:cNvPr id="6" name="Slide Number Placeholder 5">
            <a:extLst>
              <a:ext uri="{FF2B5EF4-FFF2-40B4-BE49-F238E27FC236}">
                <a16:creationId xmlns:a16="http://schemas.microsoft.com/office/drawing/2014/main" id="{0F0108EF-F4B3-A010-9051-617247683E96}"/>
              </a:ext>
            </a:extLst>
          </p:cNvPr>
          <p:cNvSpPr>
            <a:spLocks noGrp="1"/>
          </p:cNvSpPr>
          <p:nvPr>
            <p:ph type="sldNum" sz="quarter" idx="12"/>
          </p:nvPr>
        </p:nvSpPr>
        <p:spPr/>
        <p:txBody>
          <a:bodyPr/>
          <a:lstStyle/>
          <a:p>
            <a:fld id="{94488438-0CD6-5641-89DE-FC224175E66C}" type="slidenum">
              <a:rPr lang="en-US" smtClean="0"/>
              <a:pPr/>
              <a:t>9</a:t>
            </a:fld>
            <a:endParaRPr lang="en-US" dirty="0"/>
          </a:p>
        </p:txBody>
      </p:sp>
      <p:cxnSp>
        <p:nvCxnSpPr>
          <p:cNvPr id="7" name="Straight Connector 6">
            <a:extLst>
              <a:ext uri="{FF2B5EF4-FFF2-40B4-BE49-F238E27FC236}">
                <a16:creationId xmlns:a16="http://schemas.microsoft.com/office/drawing/2014/main" id="{29085A74-A4E2-AA6E-3B16-D5626EE48380}"/>
              </a:ext>
            </a:extLst>
          </p:cNvPr>
          <p:cNvCxnSpPr/>
          <p:nvPr/>
        </p:nvCxnSpPr>
        <p:spPr>
          <a:xfrm>
            <a:off x="943587" y="1094132"/>
            <a:ext cx="10304823" cy="0"/>
          </a:xfrm>
          <a:prstGeom prst="line">
            <a:avLst/>
          </a:prstGeom>
          <a:ln>
            <a:solidFill>
              <a:srgbClr val="2F84AE"/>
            </a:solidFill>
          </a:ln>
        </p:spPr>
        <p:style>
          <a:lnRef idx="1">
            <a:schemeClr val="accent1"/>
          </a:lnRef>
          <a:fillRef idx="0">
            <a:schemeClr val="accent1"/>
          </a:fillRef>
          <a:effectRef idx="0">
            <a:schemeClr val="accent1"/>
          </a:effectRef>
          <a:fontRef idx="minor">
            <a:schemeClr val="tx1"/>
          </a:fontRef>
        </p:style>
      </p:cxnSp>
      <p:pic>
        <p:nvPicPr>
          <p:cNvPr id="4" name="Online Media 9" title="Veterans Pinning Ceremony for Millicent Meadley">
            <a:hlinkClick r:id="" action="ppaction://media"/>
            <a:extLst>
              <a:ext uri="{FF2B5EF4-FFF2-40B4-BE49-F238E27FC236}">
                <a16:creationId xmlns:a16="http://schemas.microsoft.com/office/drawing/2014/main" id="{83423650-EC93-4DCF-162D-872CB881E10C}"/>
              </a:ext>
            </a:extLst>
          </p:cNvPr>
          <p:cNvPicPr>
            <a:picLocks noGrp="1" noRot="1" noChangeAspect="1"/>
          </p:cNvPicPr>
          <p:nvPr>
            <p:ph sz="half" idx="1"/>
            <a:videoFile r:link="rId1"/>
          </p:nvPr>
        </p:nvPicPr>
        <p:blipFill>
          <a:blip r:embed="rId3"/>
          <a:stretch>
            <a:fillRect/>
          </a:stretch>
        </p:blipFill>
        <p:spPr>
          <a:xfrm>
            <a:off x="1806242" y="1223319"/>
            <a:ext cx="8579511" cy="4843849"/>
          </a:xfrm>
          <a:prstGeom prst="rect">
            <a:avLst/>
          </a:prstGeom>
        </p:spPr>
      </p:pic>
    </p:spTree>
    <p:extLst>
      <p:ext uri="{BB962C8B-B14F-4D97-AF65-F5344CB8AC3E}">
        <p14:creationId xmlns:p14="http://schemas.microsoft.com/office/powerpoint/2010/main" val="83762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1C801E2F0CBC4E8518E769EBB29C34" ma:contentTypeVersion="18" ma:contentTypeDescription="Create a new document." ma:contentTypeScope="" ma:versionID="213e8f3c832ec93788a0428bcf52c703">
  <xsd:schema xmlns:xsd="http://www.w3.org/2001/XMLSchema" xmlns:xs="http://www.w3.org/2001/XMLSchema" xmlns:p="http://schemas.microsoft.com/office/2006/metadata/properties" xmlns:ns2="769e4be3-865e-402b-9936-3344b59cfdf9" xmlns:ns3="bac72594-2e55-4534-8a6c-47b9bf6bc2b6" targetNamespace="http://schemas.microsoft.com/office/2006/metadata/properties" ma:root="true" ma:fieldsID="af3383cd91d0cf7b0d959c2263d245bc" ns2:_="" ns3:_="">
    <xsd:import namespace="769e4be3-865e-402b-9936-3344b59cfdf9"/>
    <xsd:import namespace="bac72594-2e55-4534-8a6c-47b9bf6bc2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e4be3-865e-402b-9936-3344b59cfd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a039a30-c42d-4b1c-9143-586e3676f3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72594-2e55-4534-8a6c-47b9bf6bc2b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3c77dca-1b00-4fcc-b350-a2c1b1b6869d}" ma:internalName="TaxCatchAll" ma:showField="CatchAllData" ma:web="bac72594-2e55-4534-8a6c-47b9bf6bc2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245A7C-6BDF-4400-8243-4FA7AA15A2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9e4be3-865e-402b-9936-3344b59cfdf9"/>
    <ds:schemaRef ds:uri="bac72594-2e55-4534-8a6c-47b9bf6bc2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393B97-6464-46CD-B4E8-0AA542AB81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3384</TotalTime>
  <Words>668</Words>
  <Application>Microsoft Office PowerPoint</Application>
  <PresentationFormat>Widescreen</PresentationFormat>
  <Paragraphs>89</Paragraphs>
  <Slides>14</Slides>
  <Notes>2</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Monotype Corsiva</vt:lpstr>
      <vt:lpstr>Times New Roman</vt:lpstr>
      <vt:lpstr>Trebuchet MS</vt:lpstr>
      <vt:lpstr>Office Theme</vt:lpstr>
      <vt:lpstr>1_Office Theme</vt:lpstr>
      <vt:lpstr>Ceremonies to Honor and Remember </vt:lpstr>
      <vt:lpstr>Key Learning Objectives</vt:lpstr>
      <vt:lpstr>Honoring Veterans and Their Loved Ones</vt:lpstr>
      <vt:lpstr>Purpose of Salutes and Pinning Ceremonies</vt:lpstr>
      <vt:lpstr>Settings</vt:lpstr>
      <vt:lpstr>Purpose of Memorials</vt:lpstr>
      <vt:lpstr>Settings</vt:lpstr>
      <vt:lpstr>Pinning Ceremonies</vt:lpstr>
      <vt:lpstr>Pinning Ceremonies (continued)</vt:lpstr>
      <vt:lpstr>Pinning Ceremonies (continued)</vt:lpstr>
      <vt:lpstr>Pinning Ceremonies (continued)</vt:lpstr>
      <vt:lpstr>PowerPoint Presentation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Katherine Kemp</cp:lastModifiedBy>
  <cp:revision>34</cp:revision>
  <cp:lastPrinted>2020-01-07T17:22:36Z</cp:lastPrinted>
  <dcterms:created xsi:type="dcterms:W3CDTF">2018-07-23T12:12:13Z</dcterms:created>
  <dcterms:modified xsi:type="dcterms:W3CDTF">2024-02-09T19:13:07Z</dcterms:modified>
</cp:coreProperties>
</file>