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sldIdLst>
    <p:sldId id="322" r:id="rId5"/>
    <p:sldId id="257" r:id="rId6"/>
    <p:sldId id="260" r:id="rId7"/>
    <p:sldId id="258" r:id="rId8"/>
    <p:sldId id="262" r:id="rId9"/>
    <p:sldId id="259" r:id="rId10"/>
    <p:sldId id="261" r:id="rId11"/>
    <p:sldId id="263" r:id="rId12"/>
    <p:sldId id="264" r:id="rId13"/>
    <p:sldId id="268" r:id="rId14"/>
    <p:sldId id="265" r:id="rId15"/>
    <p:sldId id="266" r:id="rId16"/>
    <p:sldId id="267" r:id="rId17"/>
    <p:sldId id="269" r:id="rId18"/>
    <p:sldId id="270" r:id="rId19"/>
    <p:sldId id="271" r:id="rId20"/>
    <p:sldId id="273" r:id="rId21"/>
    <p:sldId id="274" r:id="rId22"/>
    <p:sldId id="275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84AE"/>
    <a:srgbClr val="33B68F"/>
    <a:srgbClr val="4F5FAB"/>
    <a:srgbClr val="8193CA"/>
    <a:srgbClr val="7D4182"/>
    <a:srgbClr val="5B6770"/>
    <a:srgbClr val="F47521"/>
    <a:srgbClr val="F0B431"/>
    <a:srgbClr val="C04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47"/>
    <p:restoredTop sz="94650"/>
  </p:normalViewPr>
  <p:slideViewPr>
    <p:cSldViewPr snapToGrid="0" snapToObjects="1">
      <p:cViewPr varScale="1">
        <p:scale>
          <a:sx n="77" d="100"/>
          <a:sy n="77" d="100"/>
        </p:scale>
        <p:origin x="77" y="5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ie Ring" userId="f763f9c5-cc4a-4c7e-96e8-7a289aed0fe5" providerId="ADAL" clId="{E7665E46-68BD-451E-840C-08D93E3C91A8}"/>
    <pc:docChg chg="undo custSel modSld">
      <pc:chgData name="Torie Ring" userId="f763f9c5-cc4a-4c7e-96e8-7a289aed0fe5" providerId="ADAL" clId="{E7665E46-68BD-451E-840C-08D93E3C91A8}" dt="2024-02-08T19:35:11.433" v="313" actId="1076"/>
      <pc:docMkLst>
        <pc:docMk/>
      </pc:docMkLst>
      <pc:sldChg chg="modSp mod">
        <pc:chgData name="Torie Ring" userId="f763f9c5-cc4a-4c7e-96e8-7a289aed0fe5" providerId="ADAL" clId="{E7665E46-68BD-451E-840C-08D93E3C91A8}" dt="2024-02-08T19:09:41.719" v="11" actId="20577"/>
        <pc:sldMkLst>
          <pc:docMk/>
          <pc:sldMk cId="2272499927" sldId="259"/>
        </pc:sldMkLst>
        <pc:spChg chg="mod">
          <ac:chgData name="Torie Ring" userId="f763f9c5-cc4a-4c7e-96e8-7a289aed0fe5" providerId="ADAL" clId="{E7665E46-68BD-451E-840C-08D93E3C91A8}" dt="2024-02-08T19:09:41.719" v="11" actId="20577"/>
          <ac:spMkLst>
            <pc:docMk/>
            <pc:sldMk cId="2272499927" sldId="259"/>
            <ac:spMk id="3" creationId="{F4F1D72A-81CB-1AB2-C181-A4ABEEF62F3A}"/>
          </ac:spMkLst>
        </pc:spChg>
        <pc:spChg chg="mod">
          <ac:chgData name="Torie Ring" userId="f763f9c5-cc4a-4c7e-96e8-7a289aed0fe5" providerId="ADAL" clId="{E7665E46-68BD-451E-840C-08D93E3C91A8}" dt="2024-02-08T19:09:32.340" v="9" actId="1076"/>
          <ac:spMkLst>
            <pc:docMk/>
            <pc:sldMk cId="2272499927" sldId="259"/>
            <ac:spMk id="4" creationId="{3AA95725-A2C7-7036-BBF5-BEE0C86BA5F5}"/>
          </ac:spMkLst>
        </pc:spChg>
      </pc:sldChg>
      <pc:sldChg chg="addSp modSp mod">
        <pc:chgData name="Torie Ring" userId="f763f9c5-cc4a-4c7e-96e8-7a289aed0fe5" providerId="ADAL" clId="{E7665E46-68BD-451E-840C-08D93E3C91A8}" dt="2024-02-08T19:11:23.994" v="77" actId="14100"/>
        <pc:sldMkLst>
          <pc:docMk/>
          <pc:sldMk cId="783235871" sldId="261"/>
        </pc:sldMkLst>
        <pc:spChg chg="mod">
          <ac:chgData name="Torie Ring" userId="f763f9c5-cc4a-4c7e-96e8-7a289aed0fe5" providerId="ADAL" clId="{E7665E46-68BD-451E-840C-08D93E3C91A8}" dt="2024-02-08T19:09:51.215" v="13" actId="113"/>
          <ac:spMkLst>
            <pc:docMk/>
            <pc:sldMk cId="783235871" sldId="261"/>
            <ac:spMk id="2" creationId="{C41E9BA9-D8D1-D779-BE77-F22CA48251D7}"/>
          </ac:spMkLst>
        </pc:spChg>
        <pc:spChg chg="mod">
          <ac:chgData name="Torie Ring" userId="f763f9c5-cc4a-4c7e-96e8-7a289aed0fe5" providerId="ADAL" clId="{E7665E46-68BD-451E-840C-08D93E3C91A8}" dt="2024-02-08T19:11:16.817" v="75" actId="1076"/>
          <ac:spMkLst>
            <pc:docMk/>
            <pc:sldMk cId="783235871" sldId="261"/>
            <ac:spMk id="3" creationId="{612B4B50-574F-4849-7A84-3FFB46F7FC17}"/>
          </ac:spMkLst>
        </pc:spChg>
        <pc:spChg chg="add mod">
          <ac:chgData name="Torie Ring" userId="f763f9c5-cc4a-4c7e-96e8-7a289aed0fe5" providerId="ADAL" clId="{E7665E46-68BD-451E-840C-08D93E3C91A8}" dt="2024-02-08T19:11:23.994" v="77" actId="14100"/>
          <ac:spMkLst>
            <pc:docMk/>
            <pc:sldMk cId="783235871" sldId="261"/>
            <ac:spMk id="8" creationId="{FE98C1CF-9CE9-06AA-1727-18FEDC7659B9}"/>
          </ac:spMkLst>
        </pc:spChg>
        <pc:cxnChg chg="add mod">
          <ac:chgData name="Torie Ring" userId="f763f9c5-cc4a-4c7e-96e8-7a289aed0fe5" providerId="ADAL" clId="{E7665E46-68BD-451E-840C-08D93E3C91A8}" dt="2024-02-08T19:09:57.448" v="14"/>
          <ac:cxnSpMkLst>
            <pc:docMk/>
            <pc:sldMk cId="783235871" sldId="261"/>
            <ac:cxnSpMk id="4" creationId="{99702E3D-F034-1497-B343-DAE7B8E28029}"/>
          </ac:cxnSpMkLst>
        </pc:cxnChg>
      </pc:sldChg>
      <pc:sldChg chg="addSp modSp mod">
        <pc:chgData name="Torie Ring" userId="f763f9c5-cc4a-4c7e-96e8-7a289aed0fe5" providerId="ADAL" clId="{E7665E46-68BD-451E-840C-08D93E3C91A8}" dt="2024-02-08T19:12:14.419" v="97" actId="1076"/>
        <pc:sldMkLst>
          <pc:docMk/>
          <pc:sldMk cId="1980986670" sldId="263"/>
        </pc:sldMkLst>
        <pc:spChg chg="mod">
          <ac:chgData name="Torie Ring" userId="f763f9c5-cc4a-4c7e-96e8-7a289aed0fe5" providerId="ADAL" clId="{E7665E46-68BD-451E-840C-08D93E3C91A8}" dt="2024-02-08T19:11:33.584" v="79" actId="113"/>
          <ac:spMkLst>
            <pc:docMk/>
            <pc:sldMk cId="1980986670" sldId="263"/>
            <ac:spMk id="2" creationId="{DFB57C28-CC04-1C79-7FAA-7B6253E01B3E}"/>
          </ac:spMkLst>
        </pc:spChg>
        <pc:spChg chg="mod">
          <ac:chgData name="Torie Ring" userId="f763f9c5-cc4a-4c7e-96e8-7a289aed0fe5" providerId="ADAL" clId="{E7665E46-68BD-451E-840C-08D93E3C91A8}" dt="2024-02-08T19:12:14.419" v="97" actId="1076"/>
          <ac:spMkLst>
            <pc:docMk/>
            <pc:sldMk cId="1980986670" sldId="263"/>
            <ac:spMk id="3" creationId="{44A2E3BF-62DA-618B-1320-BF6ACE9275E0}"/>
          </ac:spMkLst>
        </pc:spChg>
        <pc:cxnChg chg="add mod">
          <ac:chgData name="Torie Ring" userId="f763f9c5-cc4a-4c7e-96e8-7a289aed0fe5" providerId="ADAL" clId="{E7665E46-68BD-451E-840C-08D93E3C91A8}" dt="2024-02-08T19:11:40.535" v="80"/>
          <ac:cxnSpMkLst>
            <pc:docMk/>
            <pc:sldMk cId="1980986670" sldId="263"/>
            <ac:cxnSpMk id="4" creationId="{D82D58C4-995A-2625-E429-65690ABAD230}"/>
          </ac:cxnSpMkLst>
        </pc:cxnChg>
      </pc:sldChg>
      <pc:sldChg chg="addSp modSp mod">
        <pc:chgData name="Torie Ring" userId="f763f9c5-cc4a-4c7e-96e8-7a289aed0fe5" providerId="ADAL" clId="{E7665E46-68BD-451E-840C-08D93E3C91A8}" dt="2024-02-08T19:13:07.061" v="118" actId="1076"/>
        <pc:sldMkLst>
          <pc:docMk/>
          <pc:sldMk cId="594060641" sldId="264"/>
        </pc:sldMkLst>
        <pc:spChg chg="mod">
          <ac:chgData name="Torie Ring" userId="f763f9c5-cc4a-4c7e-96e8-7a289aed0fe5" providerId="ADAL" clId="{E7665E46-68BD-451E-840C-08D93E3C91A8}" dt="2024-02-08T19:12:20.152" v="99" actId="113"/>
          <ac:spMkLst>
            <pc:docMk/>
            <pc:sldMk cId="594060641" sldId="264"/>
            <ac:spMk id="2" creationId="{9EC57C5B-5B9D-B5B7-4673-A39082B82188}"/>
          </ac:spMkLst>
        </pc:spChg>
        <pc:spChg chg="mod">
          <ac:chgData name="Torie Ring" userId="f763f9c5-cc4a-4c7e-96e8-7a289aed0fe5" providerId="ADAL" clId="{E7665E46-68BD-451E-840C-08D93E3C91A8}" dt="2024-02-08T19:13:07.061" v="118" actId="1076"/>
          <ac:spMkLst>
            <pc:docMk/>
            <pc:sldMk cId="594060641" sldId="264"/>
            <ac:spMk id="3" creationId="{F0244831-5CFC-2465-FDBB-F432DA4201C6}"/>
          </ac:spMkLst>
        </pc:spChg>
        <pc:cxnChg chg="add mod">
          <ac:chgData name="Torie Ring" userId="f763f9c5-cc4a-4c7e-96e8-7a289aed0fe5" providerId="ADAL" clId="{E7665E46-68BD-451E-840C-08D93E3C91A8}" dt="2024-02-08T19:12:24.790" v="100"/>
          <ac:cxnSpMkLst>
            <pc:docMk/>
            <pc:sldMk cId="594060641" sldId="264"/>
            <ac:cxnSpMk id="4" creationId="{6C17FF72-435A-9F4A-D26A-23B2E847CC96}"/>
          </ac:cxnSpMkLst>
        </pc:cxnChg>
      </pc:sldChg>
      <pc:sldChg chg="addSp modSp mod">
        <pc:chgData name="Torie Ring" userId="f763f9c5-cc4a-4c7e-96e8-7a289aed0fe5" providerId="ADAL" clId="{E7665E46-68BD-451E-840C-08D93E3C91A8}" dt="2024-02-08T19:14:12.932" v="152" actId="1076"/>
        <pc:sldMkLst>
          <pc:docMk/>
          <pc:sldMk cId="2186555104" sldId="265"/>
        </pc:sldMkLst>
        <pc:spChg chg="mod">
          <ac:chgData name="Torie Ring" userId="f763f9c5-cc4a-4c7e-96e8-7a289aed0fe5" providerId="ADAL" clId="{E7665E46-68BD-451E-840C-08D93E3C91A8}" dt="2024-02-08T19:13:39.029" v="129" actId="1035"/>
          <ac:spMkLst>
            <pc:docMk/>
            <pc:sldMk cId="2186555104" sldId="265"/>
            <ac:spMk id="2" creationId="{E778DE17-8D76-539F-EE2E-D20B182080F4}"/>
          </ac:spMkLst>
        </pc:spChg>
        <pc:spChg chg="mod">
          <ac:chgData name="Torie Ring" userId="f763f9c5-cc4a-4c7e-96e8-7a289aed0fe5" providerId="ADAL" clId="{E7665E46-68BD-451E-840C-08D93E3C91A8}" dt="2024-02-08T19:14:12.932" v="152" actId="1076"/>
          <ac:spMkLst>
            <pc:docMk/>
            <pc:sldMk cId="2186555104" sldId="265"/>
            <ac:spMk id="3" creationId="{A3B34AD3-4DCF-8FFD-3111-597163BC59CC}"/>
          </ac:spMkLst>
        </pc:spChg>
        <pc:cxnChg chg="add mod">
          <ac:chgData name="Torie Ring" userId="f763f9c5-cc4a-4c7e-96e8-7a289aed0fe5" providerId="ADAL" clId="{E7665E46-68BD-451E-840C-08D93E3C91A8}" dt="2024-02-08T19:13:35.279" v="126"/>
          <ac:cxnSpMkLst>
            <pc:docMk/>
            <pc:sldMk cId="2186555104" sldId="265"/>
            <ac:cxnSpMk id="4" creationId="{95FBCA85-3A74-E5DA-3D51-49C2BE478433}"/>
          </ac:cxnSpMkLst>
        </pc:cxnChg>
      </pc:sldChg>
      <pc:sldChg chg="addSp delSp modSp mod">
        <pc:chgData name="Torie Ring" userId="f763f9c5-cc4a-4c7e-96e8-7a289aed0fe5" providerId="ADAL" clId="{E7665E46-68BD-451E-840C-08D93E3C91A8}" dt="2024-02-08T19:26:31.035" v="168" actId="1076"/>
        <pc:sldMkLst>
          <pc:docMk/>
          <pc:sldMk cId="3376741401" sldId="266"/>
        </pc:sldMkLst>
        <pc:spChg chg="mod">
          <ac:chgData name="Torie Ring" userId="f763f9c5-cc4a-4c7e-96e8-7a289aed0fe5" providerId="ADAL" clId="{E7665E46-68BD-451E-840C-08D93E3C91A8}" dt="2024-02-08T19:25:29.762" v="154" actId="113"/>
          <ac:spMkLst>
            <pc:docMk/>
            <pc:sldMk cId="3376741401" sldId="266"/>
            <ac:spMk id="2" creationId="{AEF7171C-9EE7-5A76-6D8F-2CCD008BDEE3}"/>
          </ac:spMkLst>
        </pc:spChg>
        <pc:spChg chg="add del mod">
          <ac:chgData name="Torie Ring" userId="f763f9c5-cc4a-4c7e-96e8-7a289aed0fe5" providerId="ADAL" clId="{E7665E46-68BD-451E-840C-08D93E3C91A8}" dt="2024-02-08T19:26:00.001" v="164" actId="478"/>
          <ac:spMkLst>
            <pc:docMk/>
            <pc:sldMk cId="3376741401" sldId="266"/>
            <ac:spMk id="3" creationId="{C7709782-B53A-7579-4D9C-913DE3FE6517}"/>
          </ac:spMkLst>
        </pc:spChg>
        <pc:spChg chg="mod">
          <ac:chgData name="Torie Ring" userId="f763f9c5-cc4a-4c7e-96e8-7a289aed0fe5" providerId="ADAL" clId="{E7665E46-68BD-451E-840C-08D93E3C91A8}" dt="2024-02-08T19:25:54.645" v="162" actId="12"/>
          <ac:spMkLst>
            <pc:docMk/>
            <pc:sldMk cId="3376741401" sldId="266"/>
            <ac:spMk id="4" creationId="{551C91CD-A466-DE47-2AD5-141B45B03E86}"/>
          </ac:spMkLst>
        </pc:spChg>
        <pc:picChg chg="del">
          <ac:chgData name="Torie Ring" userId="f763f9c5-cc4a-4c7e-96e8-7a289aed0fe5" providerId="ADAL" clId="{E7665E46-68BD-451E-840C-08D93E3C91A8}" dt="2024-02-08T19:25:56.811" v="163" actId="478"/>
          <ac:picMkLst>
            <pc:docMk/>
            <pc:sldMk cId="3376741401" sldId="266"/>
            <ac:picMk id="7" creationId="{85500BFB-1037-1912-5271-AD6FC2742847}"/>
          </ac:picMkLst>
        </pc:picChg>
        <pc:picChg chg="add mod">
          <ac:chgData name="Torie Ring" userId="f763f9c5-cc4a-4c7e-96e8-7a289aed0fe5" providerId="ADAL" clId="{E7665E46-68BD-451E-840C-08D93E3C91A8}" dt="2024-02-08T19:26:31.035" v="168" actId="1076"/>
          <ac:picMkLst>
            <pc:docMk/>
            <pc:sldMk cId="3376741401" sldId="266"/>
            <ac:picMk id="1026" creationId="{21790F86-C880-27E7-7DF7-CFA20DE9BD44}"/>
          </ac:picMkLst>
        </pc:picChg>
        <pc:cxnChg chg="add mod">
          <ac:chgData name="Torie Ring" userId="f763f9c5-cc4a-4c7e-96e8-7a289aed0fe5" providerId="ADAL" clId="{E7665E46-68BD-451E-840C-08D93E3C91A8}" dt="2024-02-08T19:26:10.809" v="166" actId="1076"/>
          <ac:cxnSpMkLst>
            <pc:docMk/>
            <pc:sldMk cId="3376741401" sldId="266"/>
            <ac:cxnSpMk id="8" creationId="{EDAC38F8-B008-105C-0A5C-CD4D1E488779}"/>
          </ac:cxnSpMkLst>
        </pc:cxnChg>
      </pc:sldChg>
      <pc:sldChg chg="addSp modSp mod">
        <pc:chgData name="Torie Ring" userId="f763f9c5-cc4a-4c7e-96e8-7a289aed0fe5" providerId="ADAL" clId="{E7665E46-68BD-451E-840C-08D93E3C91A8}" dt="2024-02-08T19:27:15.874" v="181" actId="12"/>
        <pc:sldMkLst>
          <pc:docMk/>
          <pc:sldMk cId="1892619034" sldId="267"/>
        </pc:sldMkLst>
        <pc:spChg chg="mod">
          <ac:chgData name="Torie Ring" userId="f763f9c5-cc4a-4c7e-96e8-7a289aed0fe5" providerId="ADAL" clId="{E7665E46-68BD-451E-840C-08D93E3C91A8}" dt="2024-02-08T19:26:38.142" v="170" actId="113"/>
          <ac:spMkLst>
            <pc:docMk/>
            <pc:sldMk cId="1892619034" sldId="267"/>
            <ac:spMk id="2" creationId="{F6D21608-98BB-4208-9832-C29C91782DB0}"/>
          </ac:spMkLst>
        </pc:spChg>
        <pc:spChg chg="mod">
          <ac:chgData name="Torie Ring" userId="f763f9c5-cc4a-4c7e-96e8-7a289aed0fe5" providerId="ADAL" clId="{E7665E46-68BD-451E-840C-08D93E3C91A8}" dt="2024-02-08T19:27:15.874" v="181" actId="12"/>
          <ac:spMkLst>
            <pc:docMk/>
            <pc:sldMk cId="1892619034" sldId="267"/>
            <ac:spMk id="3" creationId="{51A43436-DE87-B282-746A-031EFA7259FB}"/>
          </ac:spMkLst>
        </pc:spChg>
        <pc:cxnChg chg="add mod">
          <ac:chgData name="Torie Ring" userId="f763f9c5-cc4a-4c7e-96e8-7a289aed0fe5" providerId="ADAL" clId="{E7665E46-68BD-451E-840C-08D93E3C91A8}" dt="2024-02-08T19:26:44.639" v="171"/>
          <ac:cxnSpMkLst>
            <pc:docMk/>
            <pc:sldMk cId="1892619034" sldId="267"/>
            <ac:cxnSpMk id="4" creationId="{E6A3C33C-89C8-A123-ADC2-966A6709A106}"/>
          </ac:cxnSpMkLst>
        </pc:cxnChg>
      </pc:sldChg>
      <pc:sldChg chg="addSp modSp mod">
        <pc:chgData name="Torie Ring" userId="f763f9c5-cc4a-4c7e-96e8-7a289aed0fe5" providerId="ADAL" clId="{E7665E46-68BD-451E-840C-08D93E3C91A8}" dt="2024-02-08T19:13:22.791" v="123" actId="1076"/>
        <pc:sldMkLst>
          <pc:docMk/>
          <pc:sldMk cId="3850996802" sldId="268"/>
        </pc:sldMkLst>
        <pc:spChg chg="mod">
          <ac:chgData name="Torie Ring" userId="f763f9c5-cc4a-4c7e-96e8-7a289aed0fe5" providerId="ADAL" clId="{E7665E46-68BD-451E-840C-08D93E3C91A8}" dt="2024-02-08T19:13:12.310" v="120" actId="113"/>
          <ac:spMkLst>
            <pc:docMk/>
            <pc:sldMk cId="3850996802" sldId="268"/>
            <ac:spMk id="2" creationId="{C8A72D8A-F3A2-F40D-7C9C-513B9C61B28C}"/>
          </ac:spMkLst>
        </pc:spChg>
        <pc:picChg chg="mod">
          <ac:chgData name="Torie Ring" userId="f763f9c5-cc4a-4c7e-96e8-7a289aed0fe5" providerId="ADAL" clId="{E7665E46-68BD-451E-840C-08D93E3C91A8}" dt="2024-02-08T19:13:22.791" v="123" actId="1076"/>
          <ac:picMkLst>
            <pc:docMk/>
            <pc:sldMk cId="3850996802" sldId="268"/>
            <ac:picMk id="7" creationId="{301D20EC-B424-2EB6-77CB-BBEE031A97F0}"/>
          </ac:picMkLst>
        </pc:picChg>
        <pc:cxnChg chg="add mod">
          <ac:chgData name="Torie Ring" userId="f763f9c5-cc4a-4c7e-96e8-7a289aed0fe5" providerId="ADAL" clId="{E7665E46-68BD-451E-840C-08D93E3C91A8}" dt="2024-02-08T19:13:18.293" v="121"/>
          <ac:cxnSpMkLst>
            <pc:docMk/>
            <pc:sldMk cId="3850996802" sldId="268"/>
            <ac:cxnSpMk id="3" creationId="{2ED5E240-CAD6-4E48-9D07-BBAC150C83B2}"/>
          </ac:cxnSpMkLst>
        </pc:cxnChg>
      </pc:sldChg>
      <pc:sldChg chg="addSp modSp mod">
        <pc:chgData name="Torie Ring" userId="f763f9c5-cc4a-4c7e-96e8-7a289aed0fe5" providerId="ADAL" clId="{E7665E46-68BD-451E-840C-08D93E3C91A8}" dt="2024-02-08T19:31:16.216" v="263" actId="1076"/>
        <pc:sldMkLst>
          <pc:docMk/>
          <pc:sldMk cId="2388694022" sldId="269"/>
        </pc:sldMkLst>
        <pc:spChg chg="mod">
          <ac:chgData name="Torie Ring" userId="f763f9c5-cc4a-4c7e-96e8-7a289aed0fe5" providerId="ADAL" clId="{E7665E46-68BD-451E-840C-08D93E3C91A8}" dt="2024-02-08T19:27:25.766" v="183" actId="113"/>
          <ac:spMkLst>
            <pc:docMk/>
            <pc:sldMk cId="2388694022" sldId="269"/>
            <ac:spMk id="2" creationId="{B8A7EDC1-EC6A-4D09-9B1D-9FFBA89369A1}"/>
          </ac:spMkLst>
        </pc:spChg>
        <pc:spChg chg="mod">
          <ac:chgData name="Torie Ring" userId="f763f9c5-cc4a-4c7e-96e8-7a289aed0fe5" providerId="ADAL" clId="{E7665E46-68BD-451E-840C-08D93E3C91A8}" dt="2024-02-08T19:31:15" v="262" actId="1076"/>
          <ac:spMkLst>
            <pc:docMk/>
            <pc:sldMk cId="2388694022" sldId="269"/>
            <ac:spMk id="3" creationId="{92212945-D18A-631D-1549-1AC1A8DE96ED}"/>
          </ac:spMkLst>
        </pc:spChg>
        <pc:picChg chg="add mod">
          <ac:chgData name="Torie Ring" userId="f763f9c5-cc4a-4c7e-96e8-7a289aed0fe5" providerId="ADAL" clId="{E7665E46-68BD-451E-840C-08D93E3C91A8}" dt="2024-02-08T19:31:16.216" v="263" actId="1076"/>
          <ac:picMkLst>
            <pc:docMk/>
            <pc:sldMk cId="2388694022" sldId="269"/>
            <ac:picMk id="7" creationId="{0C730406-9C8A-A1F1-0C9E-44D7168BCEC8}"/>
          </ac:picMkLst>
        </pc:picChg>
        <pc:cxnChg chg="add mod">
          <ac:chgData name="Torie Ring" userId="f763f9c5-cc4a-4c7e-96e8-7a289aed0fe5" providerId="ADAL" clId="{E7665E46-68BD-451E-840C-08D93E3C91A8}" dt="2024-02-08T19:27:28.032" v="184"/>
          <ac:cxnSpMkLst>
            <pc:docMk/>
            <pc:sldMk cId="2388694022" sldId="269"/>
            <ac:cxnSpMk id="4" creationId="{8DC1C370-27F3-79EF-5341-7702EDE10198}"/>
          </ac:cxnSpMkLst>
        </pc:cxnChg>
      </pc:sldChg>
      <pc:sldChg chg="addSp delSp modSp mod">
        <pc:chgData name="Torie Ring" userId="f763f9c5-cc4a-4c7e-96e8-7a289aed0fe5" providerId="ADAL" clId="{E7665E46-68BD-451E-840C-08D93E3C91A8}" dt="2024-02-08T19:29:28.253" v="227" actId="1076"/>
        <pc:sldMkLst>
          <pc:docMk/>
          <pc:sldMk cId="73038142" sldId="270"/>
        </pc:sldMkLst>
        <pc:spChg chg="mod">
          <ac:chgData name="Torie Ring" userId="f763f9c5-cc4a-4c7e-96e8-7a289aed0fe5" providerId="ADAL" clId="{E7665E46-68BD-451E-840C-08D93E3C91A8}" dt="2024-02-08T19:28:11.331" v="204" actId="113"/>
          <ac:spMkLst>
            <pc:docMk/>
            <pc:sldMk cId="73038142" sldId="270"/>
            <ac:spMk id="2" creationId="{CE93C7CD-DB75-A48F-4604-55A5294EBB65}"/>
          </ac:spMkLst>
        </pc:spChg>
        <pc:spChg chg="mod">
          <ac:chgData name="Torie Ring" userId="f763f9c5-cc4a-4c7e-96e8-7a289aed0fe5" providerId="ADAL" clId="{E7665E46-68BD-451E-840C-08D93E3C91A8}" dt="2024-02-08T19:29:26.388" v="226" actId="1076"/>
          <ac:spMkLst>
            <pc:docMk/>
            <pc:sldMk cId="73038142" sldId="270"/>
            <ac:spMk id="3" creationId="{E363B7EC-6B88-F3B2-6E88-AB1D70BBF4DE}"/>
          </ac:spMkLst>
        </pc:spChg>
        <pc:spChg chg="del">
          <ac:chgData name="Torie Ring" userId="f763f9c5-cc4a-4c7e-96e8-7a289aed0fe5" providerId="ADAL" clId="{E7665E46-68BD-451E-840C-08D93E3C91A8}" dt="2024-02-08T19:28:16.569" v="206" actId="478"/>
          <ac:spMkLst>
            <pc:docMk/>
            <pc:sldMk cId="73038142" sldId="270"/>
            <ac:spMk id="4" creationId="{1AB50B2A-25CE-211B-39B1-EC25D26C9916}"/>
          </ac:spMkLst>
        </pc:spChg>
        <pc:picChg chg="add mod">
          <ac:chgData name="Torie Ring" userId="f763f9c5-cc4a-4c7e-96e8-7a289aed0fe5" providerId="ADAL" clId="{E7665E46-68BD-451E-840C-08D93E3C91A8}" dt="2024-02-08T19:29:28.253" v="227" actId="1076"/>
          <ac:picMkLst>
            <pc:docMk/>
            <pc:sldMk cId="73038142" sldId="270"/>
            <ac:picMk id="2050" creationId="{0B88D34C-35EE-E592-BA53-505AB365314E}"/>
          </ac:picMkLst>
        </pc:picChg>
        <pc:cxnChg chg="add mod">
          <ac:chgData name="Torie Ring" userId="f763f9c5-cc4a-4c7e-96e8-7a289aed0fe5" providerId="ADAL" clId="{E7665E46-68BD-451E-840C-08D93E3C91A8}" dt="2024-02-08T19:28:13.641" v="205"/>
          <ac:cxnSpMkLst>
            <pc:docMk/>
            <pc:sldMk cId="73038142" sldId="270"/>
            <ac:cxnSpMk id="7" creationId="{D88FD5DA-3EB1-EE0C-A3EB-79013F404602}"/>
          </ac:cxnSpMkLst>
        </pc:cxnChg>
      </pc:sldChg>
      <pc:sldChg chg="addSp modSp mod">
        <pc:chgData name="Torie Ring" userId="f763f9c5-cc4a-4c7e-96e8-7a289aed0fe5" providerId="ADAL" clId="{E7665E46-68BD-451E-840C-08D93E3C91A8}" dt="2024-02-08T19:30:17.266" v="250" actId="1076"/>
        <pc:sldMkLst>
          <pc:docMk/>
          <pc:sldMk cId="9431205" sldId="271"/>
        </pc:sldMkLst>
        <pc:spChg chg="mod">
          <ac:chgData name="Torie Ring" userId="f763f9c5-cc4a-4c7e-96e8-7a289aed0fe5" providerId="ADAL" clId="{E7665E46-68BD-451E-840C-08D93E3C91A8}" dt="2024-02-08T19:29:34.084" v="229" actId="113"/>
          <ac:spMkLst>
            <pc:docMk/>
            <pc:sldMk cId="9431205" sldId="271"/>
            <ac:spMk id="2" creationId="{48BABC0A-50BD-9033-81F4-CB2027B9F6EF}"/>
          </ac:spMkLst>
        </pc:spChg>
        <pc:spChg chg="mod">
          <ac:chgData name="Torie Ring" userId="f763f9c5-cc4a-4c7e-96e8-7a289aed0fe5" providerId="ADAL" clId="{E7665E46-68BD-451E-840C-08D93E3C91A8}" dt="2024-02-08T19:30:17.266" v="250" actId="1076"/>
          <ac:spMkLst>
            <pc:docMk/>
            <pc:sldMk cId="9431205" sldId="271"/>
            <ac:spMk id="3" creationId="{2351A372-5A7E-0088-A020-5D069B7AA9A2}"/>
          </ac:spMkLst>
        </pc:spChg>
        <pc:cxnChg chg="add mod">
          <ac:chgData name="Torie Ring" userId="f763f9c5-cc4a-4c7e-96e8-7a289aed0fe5" providerId="ADAL" clId="{E7665E46-68BD-451E-840C-08D93E3C91A8}" dt="2024-02-08T19:29:41.080" v="230"/>
          <ac:cxnSpMkLst>
            <pc:docMk/>
            <pc:sldMk cId="9431205" sldId="271"/>
            <ac:cxnSpMk id="4" creationId="{9677ED3F-3779-0F22-FF67-4A2DBA54E3E5}"/>
          </ac:cxnSpMkLst>
        </pc:cxnChg>
      </pc:sldChg>
      <pc:sldChg chg="addSp modSp mod">
        <pc:chgData name="Torie Ring" userId="f763f9c5-cc4a-4c7e-96e8-7a289aed0fe5" providerId="ADAL" clId="{E7665E46-68BD-451E-840C-08D93E3C91A8}" dt="2024-02-08T19:34:16.838" v="308" actId="1076"/>
        <pc:sldMkLst>
          <pc:docMk/>
          <pc:sldMk cId="1249103137" sldId="272"/>
        </pc:sldMkLst>
        <pc:spChg chg="mod">
          <ac:chgData name="Torie Ring" userId="f763f9c5-cc4a-4c7e-96e8-7a289aed0fe5" providerId="ADAL" clId="{E7665E46-68BD-451E-840C-08D93E3C91A8}" dt="2024-02-08T19:34:10.547" v="305" actId="113"/>
          <ac:spMkLst>
            <pc:docMk/>
            <pc:sldMk cId="1249103137" sldId="272"/>
            <ac:spMk id="2" creationId="{26E95AD7-6833-EF46-70AA-5D9A912CE030}"/>
          </ac:spMkLst>
        </pc:spChg>
        <pc:picChg chg="mod">
          <ac:chgData name="Torie Ring" userId="f763f9c5-cc4a-4c7e-96e8-7a289aed0fe5" providerId="ADAL" clId="{E7665E46-68BD-451E-840C-08D93E3C91A8}" dt="2024-02-08T19:34:16.838" v="308" actId="1076"/>
          <ac:picMkLst>
            <pc:docMk/>
            <pc:sldMk cId="1249103137" sldId="272"/>
            <ac:picMk id="8" creationId="{B4C2581C-4667-116D-1135-4C73B704B682}"/>
          </ac:picMkLst>
        </pc:picChg>
        <pc:cxnChg chg="add mod">
          <ac:chgData name="Torie Ring" userId="f763f9c5-cc4a-4c7e-96e8-7a289aed0fe5" providerId="ADAL" clId="{E7665E46-68BD-451E-840C-08D93E3C91A8}" dt="2024-02-08T19:34:11.700" v="306"/>
          <ac:cxnSpMkLst>
            <pc:docMk/>
            <pc:sldMk cId="1249103137" sldId="272"/>
            <ac:cxnSpMk id="3" creationId="{16AEB922-517F-7AC3-922A-81765C22C558}"/>
          </ac:cxnSpMkLst>
        </pc:cxnChg>
      </pc:sldChg>
      <pc:sldChg chg="addSp delSp modSp mod">
        <pc:chgData name="Torie Ring" userId="f763f9c5-cc4a-4c7e-96e8-7a289aed0fe5" providerId="ADAL" clId="{E7665E46-68BD-451E-840C-08D93E3C91A8}" dt="2024-02-08T19:32:31.786" v="287" actId="1076"/>
        <pc:sldMkLst>
          <pc:docMk/>
          <pc:sldMk cId="4121577218" sldId="273"/>
        </pc:sldMkLst>
        <pc:spChg chg="mod">
          <ac:chgData name="Torie Ring" userId="f763f9c5-cc4a-4c7e-96e8-7a289aed0fe5" providerId="ADAL" clId="{E7665E46-68BD-451E-840C-08D93E3C91A8}" dt="2024-02-08T19:31:51.816" v="268" actId="113"/>
          <ac:spMkLst>
            <pc:docMk/>
            <pc:sldMk cId="4121577218" sldId="273"/>
            <ac:spMk id="2" creationId="{659AA8A5-2825-414D-05C1-C24E0EE0FDAC}"/>
          </ac:spMkLst>
        </pc:spChg>
        <pc:spChg chg="mod">
          <ac:chgData name="Torie Ring" userId="f763f9c5-cc4a-4c7e-96e8-7a289aed0fe5" providerId="ADAL" clId="{E7665E46-68BD-451E-840C-08D93E3C91A8}" dt="2024-02-08T19:32:26.445" v="286" actId="1076"/>
          <ac:spMkLst>
            <pc:docMk/>
            <pc:sldMk cId="4121577218" sldId="273"/>
            <ac:spMk id="3" creationId="{A093153D-2171-E9E0-2359-25ABFC92063E}"/>
          </ac:spMkLst>
        </pc:spChg>
        <pc:spChg chg="del">
          <ac:chgData name="Torie Ring" userId="f763f9c5-cc4a-4c7e-96e8-7a289aed0fe5" providerId="ADAL" clId="{E7665E46-68BD-451E-840C-08D93E3C91A8}" dt="2024-02-08T19:30:24.328" v="251" actId="478"/>
          <ac:spMkLst>
            <pc:docMk/>
            <pc:sldMk cId="4121577218" sldId="273"/>
            <ac:spMk id="4" creationId="{EA33099A-3679-AA6F-139B-7BF04EE02336}"/>
          </ac:spMkLst>
        </pc:spChg>
        <pc:picChg chg="add mod">
          <ac:chgData name="Torie Ring" userId="f763f9c5-cc4a-4c7e-96e8-7a289aed0fe5" providerId="ADAL" clId="{E7665E46-68BD-451E-840C-08D93E3C91A8}" dt="2024-02-08T19:32:31.786" v="287" actId="1076"/>
          <ac:picMkLst>
            <pc:docMk/>
            <pc:sldMk cId="4121577218" sldId="273"/>
            <ac:picMk id="7" creationId="{1830002C-8A9E-72EF-340F-A981328839FF}"/>
          </ac:picMkLst>
        </pc:picChg>
        <pc:cxnChg chg="add mod">
          <ac:chgData name="Torie Ring" userId="f763f9c5-cc4a-4c7e-96e8-7a289aed0fe5" providerId="ADAL" clId="{E7665E46-68BD-451E-840C-08D93E3C91A8}" dt="2024-02-08T19:31:57.283" v="269"/>
          <ac:cxnSpMkLst>
            <pc:docMk/>
            <pc:sldMk cId="4121577218" sldId="273"/>
            <ac:cxnSpMk id="8" creationId="{18F6F387-0B84-723D-FBBD-5F3B33D836B2}"/>
          </ac:cxnSpMkLst>
        </pc:cxnChg>
      </pc:sldChg>
      <pc:sldChg chg="addSp delSp modSp mod">
        <pc:chgData name="Torie Ring" userId="f763f9c5-cc4a-4c7e-96e8-7a289aed0fe5" providerId="ADAL" clId="{E7665E46-68BD-451E-840C-08D93E3C91A8}" dt="2024-02-08T19:33:50.836" v="299" actId="12"/>
        <pc:sldMkLst>
          <pc:docMk/>
          <pc:sldMk cId="4245773649" sldId="274"/>
        </pc:sldMkLst>
        <pc:spChg chg="mod">
          <ac:chgData name="Torie Ring" userId="f763f9c5-cc4a-4c7e-96e8-7a289aed0fe5" providerId="ADAL" clId="{E7665E46-68BD-451E-840C-08D93E3C91A8}" dt="2024-02-08T19:32:39.765" v="289" actId="113"/>
          <ac:spMkLst>
            <pc:docMk/>
            <pc:sldMk cId="4245773649" sldId="274"/>
            <ac:spMk id="2" creationId="{601356A3-3766-A128-C2F4-D24A278527D1}"/>
          </ac:spMkLst>
        </pc:spChg>
        <pc:spChg chg="mod">
          <ac:chgData name="Torie Ring" userId="f763f9c5-cc4a-4c7e-96e8-7a289aed0fe5" providerId="ADAL" clId="{E7665E46-68BD-451E-840C-08D93E3C91A8}" dt="2024-02-08T19:33:50.836" v="299" actId="12"/>
          <ac:spMkLst>
            <pc:docMk/>
            <pc:sldMk cId="4245773649" sldId="274"/>
            <ac:spMk id="3" creationId="{D886A6CA-9F91-E0E2-59BE-DF6A7007D9FD}"/>
          </ac:spMkLst>
        </pc:spChg>
        <pc:spChg chg="del">
          <ac:chgData name="Torie Ring" userId="f763f9c5-cc4a-4c7e-96e8-7a289aed0fe5" providerId="ADAL" clId="{E7665E46-68BD-451E-840C-08D93E3C91A8}" dt="2024-02-08T19:32:49.331" v="291" actId="478"/>
          <ac:spMkLst>
            <pc:docMk/>
            <pc:sldMk cId="4245773649" sldId="274"/>
            <ac:spMk id="4" creationId="{2088FE92-931E-9EF0-A3F7-029923892793}"/>
          </ac:spMkLst>
        </pc:spChg>
        <pc:cxnChg chg="add mod">
          <ac:chgData name="Torie Ring" userId="f763f9c5-cc4a-4c7e-96e8-7a289aed0fe5" providerId="ADAL" clId="{E7665E46-68BD-451E-840C-08D93E3C91A8}" dt="2024-02-08T19:32:45.545" v="290"/>
          <ac:cxnSpMkLst>
            <pc:docMk/>
            <pc:sldMk cId="4245773649" sldId="274"/>
            <ac:cxnSpMk id="7" creationId="{C1177670-EF00-3A9F-824F-D4D6B3AA759F}"/>
          </ac:cxnSpMkLst>
        </pc:cxnChg>
      </pc:sldChg>
      <pc:sldChg chg="addSp delSp modSp mod">
        <pc:chgData name="Torie Ring" userId="f763f9c5-cc4a-4c7e-96e8-7a289aed0fe5" providerId="ADAL" clId="{E7665E46-68BD-451E-840C-08D93E3C91A8}" dt="2024-02-08T19:35:11.433" v="313" actId="1076"/>
        <pc:sldMkLst>
          <pc:docMk/>
          <pc:sldMk cId="616181146" sldId="275"/>
        </pc:sldMkLst>
        <pc:spChg chg="mod">
          <ac:chgData name="Torie Ring" userId="f763f9c5-cc4a-4c7e-96e8-7a289aed0fe5" providerId="ADAL" clId="{E7665E46-68BD-451E-840C-08D93E3C91A8}" dt="2024-02-08T19:33:57.642" v="301" actId="113"/>
          <ac:spMkLst>
            <pc:docMk/>
            <pc:sldMk cId="616181146" sldId="275"/>
            <ac:spMk id="2" creationId="{4FA3AD15-AC96-5C96-5F0C-B4673AA02653}"/>
          </ac:spMkLst>
        </pc:spChg>
        <pc:spChg chg="mod">
          <ac:chgData name="Torie Ring" userId="f763f9c5-cc4a-4c7e-96e8-7a289aed0fe5" providerId="ADAL" clId="{E7665E46-68BD-451E-840C-08D93E3C91A8}" dt="2024-02-08T19:35:11.433" v="313" actId="1076"/>
          <ac:spMkLst>
            <pc:docMk/>
            <pc:sldMk cId="616181146" sldId="275"/>
            <ac:spMk id="3" creationId="{61A0AE6F-20E6-30D0-1523-4CE65ADB7DCE}"/>
          </ac:spMkLst>
        </pc:spChg>
        <pc:spChg chg="del">
          <ac:chgData name="Torie Ring" userId="f763f9c5-cc4a-4c7e-96e8-7a289aed0fe5" providerId="ADAL" clId="{E7665E46-68BD-451E-840C-08D93E3C91A8}" dt="2024-02-08T19:34:06.353" v="303" actId="478"/>
          <ac:spMkLst>
            <pc:docMk/>
            <pc:sldMk cId="616181146" sldId="275"/>
            <ac:spMk id="4" creationId="{5DE155BC-FBF3-5D10-E669-689E39055FD3}"/>
          </ac:spMkLst>
        </pc:spChg>
        <pc:cxnChg chg="add mod">
          <ac:chgData name="Torie Ring" userId="f763f9c5-cc4a-4c7e-96e8-7a289aed0fe5" providerId="ADAL" clId="{E7665E46-68BD-451E-840C-08D93E3C91A8}" dt="2024-02-08T19:34:02.564" v="302"/>
          <ac:cxnSpMkLst>
            <pc:docMk/>
            <pc:sldMk cId="616181146" sldId="275"/>
            <ac:cxnSpMk id="7" creationId="{D8D1C6C5-DD47-90BB-B354-B74D45745070}"/>
          </ac:cxnSpMkLst>
        </pc:cxnChg>
      </pc:sldChg>
    </pc:docChg>
  </pc:docChgLst>
  <pc:docChgLst>
    <pc:chgData name="Katherine Kemp" userId="384c0935-5478-4e42-80ca-ac62e9329d46" providerId="ADAL" clId="{D7008222-0A12-48E3-BC69-023858A380ED}"/>
    <pc:docChg chg="custSel addSld delSld modSld">
      <pc:chgData name="Katherine Kemp" userId="384c0935-5478-4e42-80ca-ac62e9329d46" providerId="ADAL" clId="{D7008222-0A12-48E3-BC69-023858A380ED}" dt="2024-02-08T22:28:21.335" v="76" actId="1076"/>
      <pc:docMkLst>
        <pc:docMk/>
      </pc:docMkLst>
      <pc:sldChg chg="modSp del mod">
        <pc:chgData name="Katherine Kemp" userId="384c0935-5478-4e42-80ca-ac62e9329d46" providerId="ADAL" clId="{D7008222-0A12-48E3-BC69-023858A380ED}" dt="2024-02-08T21:51:46.889" v="30" actId="47"/>
        <pc:sldMkLst>
          <pc:docMk/>
          <pc:sldMk cId="2860388283" sldId="256"/>
        </pc:sldMkLst>
        <pc:spChg chg="mod">
          <ac:chgData name="Katherine Kemp" userId="384c0935-5478-4e42-80ca-ac62e9329d46" providerId="ADAL" clId="{D7008222-0A12-48E3-BC69-023858A380ED}" dt="2024-02-08T21:34:31.029" v="19" actId="14100"/>
          <ac:spMkLst>
            <pc:docMk/>
            <pc:sldMk cId="2860388283" sldId="256"/>
            <ac:spMk id="2" creationId="{BF21A80E-2684-D948-9974-9C33B97860AA}"/>
          </ac:spMkLst>
        </pc:spChg>
        <pc:spChg chg="mod">
          <ac:chgData name="Katherine Kemp" userId="384c0935-5478-4e42-80ca-ac62e9329d46" providerId="ADAL" clId="{D7008222-0A12-48E3-BC69-023858A380ED}" dt="2024-02-08T21:33:48.608" v="18" actId="14100"/>
          <ac:spMkLst>
            <pc:docMk/>
            <pc:sldMk cId="2860388283" sldId="256"/>
            <ac:spMk id="5" creationId="{1260C151-218A-D1FD-E66D-2D0262D4AFEF}"/>
          </ac:spMkLst>
        </pc:spChg>
        <pc:spChg chg="mod">
          <ac:chgData name="Katherine Kemp" userId="384c0935-5478-4e42-80ca-ac62e9329d46" providerId="ADAL" clId="{D7008222-0A12-48E3-BC69-023858A380ED}" dt="2024-02-08T21:33:13.291" v="14" actId="1076"/>
          <ac:spMkLst>
            <pc:docMk/>
            <pc:sldMk cId="2860388283" sldId="256"/>
            <ac:spMk id="9" creationId="{60B49305-B6B7-D250-4D71-2BF075520C4B}"/>
          </ac:spMkLst>
        </pc:spChg>
      </pc:sldChg>
      <pc:sldChg chg="modSp mod">
        <pc:chgData name="Katherine Kemp" userId="384c0935-5478-4e42-80ca-ac62e9329d46" providerId="ADAL" clId="{D7008222-0A12-48E3-BC69-023858A380ED}" dt="2024-02-08T22:22:27.113" v="31"/>
        <pc:sldMkLst>
          <pc:docMk/>
          <pc:sldMk cId="2842788935" sldId="257"/>
        </pc:sldMkLst>
        <pc:spChg chg="mod">
          <ac:chgData name="Katherine Kemp" userId="384c0935-5478-4e42-80ca-ac62e9329d46" providerId="ADAL" clId="{D7008222-0A12-48E3-BC69-023858A380ED}" dt="2024-02-08T22:22:27.113" v="31"/>
          <ac:spMkLst>
            <pc:docMk/>
            <pc:sldMk cId="2842788935" sldId="257"/>
            <ac:spMk id="3" creationId="{B46F1036-C50D-994F-9731-E752BFBC61CA}"/>
          </ac:spMkLst>
        </pc:spChg>
      </pc:sldChg>
      <pc:sldChg chg="modSp mod">
        <pc:chgData name="Katherine Kemp" userId="384c0935-5478-4e42-80ca-ac62e9329d46" providerId="ADAL" clId="{D7008222-0A12-48E3-BC69-023858A380ED}" dt="2024-02-08T22:22:56.164" v="32"/>
        <pc:sldMkLst>
          <pc:docMk/>
          <pc:sldMk cId="1832922095" sldId="260"/>
        </pc:sldMkLst>
        <pc:spChg chg="mod">
          <ac:chgData name="Katherine Kemp" userId="384c0935-5478-4e42-80ca-ac62e9329d46" providerId="ADAL" clId="{D7008222-0A12-48E3-BC69-023858A380ED}" dt="2024-02-08T22:22:56.164" v="32"/>
          <ac:spMkLst>
            <pc:docMk/>
            <pc:sldMk cId="1832922095" sldId="260"/>
            <ac:spMk id="3" creationId="{D74C4D69-96E6-4301-76D1-5165D04C9C3E}"/>
          </ac:spMkLst>
        </pc:spChg>
      </pc:sldChg>
      <pc:sldChg chg="modSp mod">
        <pc:chgData name="Katherine Kemp" userId="384c0935-5478-4e42-80ca-ac62e9329d46" providerId="ADAL" clId="{D7008222-0A12-48E3-BC69-023858A380ED}" dt="2024-02-08T22:23:47.831" v="40" actId="27636"/>
        <pc:sldMkLst>
          <pc:docMk/>
          <pc:sldMk cId="783235871" sldId="261"/>
        </pc:sldMkLst>
        <pc:spChg chg="mod">
          <ac:chgData name="Katherine Kemp" userId="384c0935-5478-4e42-80ca-ac62e9329d46" providerId="ADAL" clId="{D7008222-0A12-48E3-BC69-023858A380ED}" dt="2024-02-08T22:23:47.831" v="40" actId="27636"/>
          <ac:spMkLst>
            <pc:docMk/>
            <pc:sldMk cId="783235871" sldId="261"/>
            <ac:spMk id="2" creationId="{C41E9BA9-D8D1-D779-BE77-F22CA48251D7}"/>
          </ac:spMkLst>
        </pc:spChg>
      </pc:sldChg>
      <pc:sldChg chg="modSp mod">
        <pc:chgData name="Katherine Kemp" userId="384c0935-5478-4e42-80ca-ac62e9329d46" providerId="ADAL" clId="{D7008222-0A12-48E3-BC69-023858A380ED}" dt="2024-02-08T22:23:21.307" v="38" actId="27636"/>
        <pc:sldMkLst>
          <pc:docMk/>
          <pc:sldMk cId="953942930" sldId="262"/>
        </pc:sldMkLst>
        <pc:spChg chg="mod">
          <ac:chgData name="Katherine Kemp" userId="384c0935-5478-4e42-80ca-ac62e9329d46" providerId="ADAL" clId="{D7008222-0A12-48E3-BC69-023858A380ED}" dt="2024-02-08T22:23:21.291" v="37" actId="27636"/>
          <ac:spMkLst>
            <pc:docMk/>
            <pc:sldMk cId="953942930" sldId="262"/>
            <ac:spMk id="3" creationId="{9A588C72-627F-FEB5-D01D-07D2911E3019}"/>
          </ac:spMkLst>
        </pc:spChg>
        <pc:spChg chg="mod">
          <ac:chgData name="Katherine Kemp" userId="384c0935-5478-4e42-80ca-ac62e9329d46" providerId="ADAL" clId="{D7008222-0A12-48E3-BC69-023858A380ED}" dt="2024-02-08T22:23:21.307" v="38" actId="27636"/>
          <ac:spMkLst>
            <pc:docMk/>
            <pc:sldMk cId="953942930" sldId="262"/>
            <ac:spMk id="4" creationId="{04B9EF68-1C61-2B38-D978-107131BCE15E}"/>
          </ac:spMkLst>
        </pc:spChg>
      </pc:sldChg>
      <pc:sldChg chg="modSp mod">
        <pc:chgData name="Katherine Kemp" userId="384c0935-5478-4e42-80ca-ac62e9329d46" providerId="ADAL" clId="{D7008222-0A12-48E3-BC69-023858A380ED}" dt="2024-02-08T22:24:32.730" v="46" actId="1076"/>
        <pc:sldMkLst>
          <pc:docMk/>
          <pc:sldMk cId="1980986670" sldId="263"/>
        </pc:sldMkLst>
        <pc:spChg chg="mod">
          <ac:chgData name="Katherine Kemp" userId="384c0935-5478-4e42-80ca-ac62e9329d46" providerId="ADAL" clId="{D7008222-0A12-48E3-BC69-023858A380ED}" dt="2024-02-08T22:24:32.730" v="46" actId="1076"/>
          <ac:spMkLst>
            <pc:docMk/>
            <pc:sldMk cId="1980986670" sldId="263"/>
            <ac:spMk id="2" creationId="{DFB57C28-CC04-1C79-7FAA-7B6253E01B3E}"/>
          </ac:spMkLst>
        </pc:spChg>
      </pc:sldChg>
      <pc:sldChg chg="modSp mod">
        <pc:chgData name="Katherine Kemp" userId="384c0935-5478-4e42-80ca-ac62e9329d46" providerId="ADAL" clId="{D7008222-0A12-48E3-BC69-023858A380ED}" dt="2024-02-08T22:24:58.695" v="50" actId="1076"/>
        <pc:sldMkLst>
          <pc:docMk/>
          <pc:sldMk cId="594060641" sldId="264"/>
        </pc:sldMkLst>
        <pc:spChg chg="mod">
          <ac:chgData name="Katherine Kemp" userId="384c0935-5478-4e42-80ca-ac62e9329d46" providerId="ADAL" clId="{D7008222-0A12-48E3-BC69-023858A380ED}" dt="2024-02-08T22:24:58.695" v="50" actId="1076"/>
          <ac:spMkLst>
            <pc:docMk/>
            <pc:sldMk cId="594060641" sldId="264"/>
            <ac:spMk id="2" creationId="{9EC57C5B-5B9D-B5B7-4673-A39082B82188}"/>
          </ac:spMkLst>
        </pc:spChg>
      </pc:sldChg>
      <pc:sldChg chg="modSp mod">
        <pc:chgData name="Katherine Kemp" userId="384c0935-5478-4e42-80ca-ac62e9329d46" providerId="ADAL" clId="{D7008222-0A12-48E3-BC69-023858A380ED}" dt="2024-02-08T22:25:20.142" v="51"/>
        <pc:sldMkLst>
          <pc:docMk/>
          <pc:sldMk cId="2186555104" sldId="265"/>
        </pc:sldMkLst>
        <pc:spChg chg="mod">
          <ac:chgData name="Katherine Kemp" userId="384c0935-5478-4e42-80ca-ac62e9329d46" providerId="ADAL" clId="{D7008222-0A12-48E3-BC69-023858A380ED}" dt="2024-02-08T22:25:20.142" v="51"/>
          <ac:spMkLst>
            <pc:docMk/>
            <pc:sldMk cId="2186555104" sldId="265"/>
            <ac:spMk id="2" creationId="{E778DE17-8D76-539F-EE2E-D20B182080F4}"/>
          </ac:spMkLst>
        </pc:spChg>
      </pc:sldChg>
      <pc:sldChg chg="modSp mod">
        <pc:chgData name="Katherine Kemp" userId="384c0935-5478-4e42-80ca-ac62e9329d46" providerId="ADAL" clId="{D7008222-0A12-48E3-BC69-023858A380ED}" dt="2024-02-08T22:25:47.579" v="56" actId="27636"/>
        <pc:sldMkLst>
          <pc:docMk/>
          <pc:sldMk cId="1892619034" sldId="267"/>
        </pc:sldMkLst>
        <pc:spChg chg="mod">
          <ac:chgData name="Katherine Kemp" userId="384c0935-5478-4e42-80ca-ac62e9329d46" providerId="ADAL" clId="{D7008222-0A12-48E3-BC69-023858A380ED}" dt="2024-02-08T22:25:34.736" v="52"/>
          <ac:spMkLst>
            <pc:docMk/>
            <pc:sldMk cId="1892619034" sldId="267"/>
            <ac:spMk id="2" creationId="{F6D21608-98BB-4208-9832-C29C91782DB0}"/>
          </ac:spMkLst>
        </pc:spChg>
        <pc:spChg chg="mod">
          <ac:chgData name="Katherine Kemp" userId="384c0935-5478-4e42-80ca-ac62e9329d46" providerId="ADAL" clId="{D7008222-0A12-48E3-BC69-023858A380ED}" dt="2024-02-08T22:25:47.579" v="56" actId="27636"/>
          <ac:spMkLst>
            <pc:docMk/>
            <pc:sldMk cId="1892619034" sldId="267"/>
            <ac:spMk id="3" creationId="{51A43436-DE87-B282-746A-031EFA7259FB}"/>
          </ac:spMkLst>
        </pc:spChg>
      </pc:sldChg>
      <pc:sldChg chg="modSp mod">
        <pc:chgData name="Katherine Kemp" userId="384c0935-5478-4e42-80ca-ac62e9329d46" providerId="ADAL" clId="{D7008222-0A12-48E3-BC69-023858A380ED}" dt="2024-02-08T22:26:07.853" v="58" actId="27636"/>
        <pc:sldMkLst>
          <pc:docMk/>
          <pc:sldMk cId="2388694022" sldId="269"/>
        </pc:sldMkLst>
        <pc:spChg chg="mod">
          <ac:chgData name="Katherine Kemp" userId="384c0935-5478-4e42-80ca-ac62e9329d46" providerId="ADAL" clId="{D7008222-0A12-48E3-BC69-023858A380ED}" dt="2024-02-08T22:26:07.853" v="58" actId="27636"/>
          <ac:spMkLst>
            <pc:docMk/>
            <pc:sldMk cId="2388694022" sldId="269"/>
            <ac:spMk id="2" creationId="{B8A7EDC1-EC6A-4D09-9B1D-9FFBA89369A1}"/>
          </ac:spMkLst>
        </pc:spChg>
      </pc:sldChg>
      <pc:sldChg chg="modSp mod">
        <pc:chgData name="Katherine Kemp" userId="384c0935-5478-4e42-80ca-ac62e9329d46" providerId="ADAL" clId="{D7008222-0A12-48E3-BC69-023858A380ED}" dt="2024-02-08T22:26:59.279" v="64" actId="27636"/>
        <pc:sldMkLst>
          <pc:docMk/>
          <pc:sldMk cId="73038142" sldId="270"/>
        </pc:sldMkLst>
        <pc:spChg chg="mod">
          <ac:chgData name="Katherine Kemp" userId="384c0935-5478-4e42-80ca-ac62e9329d46" providerId="ADAL" clId="{D7008222-0A12-48E3-BC69-023858A380ED}" dt="2024-02-08T22:26:35.047" v="62" actId="1076"/>
          <ac:spMkLst>
            <pc:docMk/>
            <pc:sldMk cId="73038142" sldId="270"/>
            <ac:spMk id="2" creationId="{CE93C7CD-DB75-A48F-4604-55A5294EBB65}"/>
          </ac:spMkLst>
        </pc:spChg>
        <pc:spChg chg="mod">
          <ac:chgData name="Katherine Kemp" userId="384c0935-5478-4e42-80ca-ac62e9329d46" providerId="ADAL" clId="{D7008222-0A12-48E3-BC69-023858A380ED}" dt="2024-02-08T22:26:59.279" v="64" actId="27636"/>
          <ac:spMkLst>
            <pc:docMk/>
            <pc:sldMk cId="73038142" sldId="270"/>
            <ac:spMk id="3" creationId="{E363B7EC-6B88-F3B2-6E88-AB1D70BBF4DE}"/>
          </ac:spMkLst>
        </pc:spChg>
      </pc:sldChg>
      <pc:sldChg chg="modSp mod">
        <pc:chgData name="Katherine Kemp" userId="384c0935-5478-4e42-80ca-ac62e9329d46" providerId="ADAL" clId="{D7008222-0A12-48E3-BC69-023858A380ED}" dt="2024-02-08T22:27:15.606" v="65"/>
        <pc:sldMkLst>
          <pc:docMk/>
          <pc:sldMk cId="9431205" sldId="271"/>
        </pc:sldMkLst>
        <pc:spChg chg="mod">
          <ac:chgData name="Katherine Kemp" userId="384c0935-5478-4e42-80ca-ac62e9329d46" providerId="ADAL" clId="{D7008222-0A12-48E3-BC69-023858A380ED}" dt="2024-02-08T22:27:15.606" v="65"/>
          <ac:spMkLst>
            <pc:docMk/>
            <pc:sldMk cId="9431205" sldId="271"/>
            <ac:spMk id="2" creationId="{48BABC0A-50BD-9033-81F4-CB2027B9F6EF}"/>
          </ac:spMkLst>
        </pc:spChg>
      </pc:sldChg>
      <pc:sldChg chg="modSp mod">
        <pc:chgData name="Katherine Kemp" userId="384c0935-5478-4e42-80ca-ac62e9329d46" providerId="ADAL" clId="{D7008222-0A12-48E3-BC69-023858A380ED}" dt="2024-02-08T22:27:48.009" v="72" actId="1076"/>
        <pc:sldMkLst>
          <pc:docMk/>
          <pc:sldMk cId="4121577218" sldId="273"/>
        </pc:sldMkLst>
        <pc:spChg chg="mod">
          <ac:chgData name="Katherine Kemp" userId="384c0935-5478-4e42-80ca-ac62e9329d46" providerId="ADAL" clId="{D7008222-0A12-48E3-BC69-023858A380ED}" dt="2024-02-08T22:27:48.009" v="72" actId="1076"/>
          <ac:spMkLst>
            <pc:docMk/>
            <pc:sldMk cId="4121577218" sldId="273"/>
            <ac:spMk id="2" creationId="{659AA8A5-2825-414D-05C1-C24E0EE0FDAC}"/>
          </ac:spMkLst>
        </pc:spChg>
      </pc:sldChg>
      <pc:sldChg chg="modSp mod">
        <pc:chgData name="Katherine Kemp" userId="384c0935-5478-4e42-80ca-ac62e9329d46" providerId="ADAL" clId="{D7008222-0A12-48E3-BC69-023858A380ED}" dt="2024-02-08T22:28:21.335" v="76" actId="1076"/>
        <pc:sldMkLst>
          <pc:docMk/>
          <pc:sldMk cId="616181146" sldId="275"/>
        </pc:sldMkLst>
        <pc:spChg chg="mod">
          <ac:chgData name="Katherine Kemp" userId="384c0935-5478-4e42-80ca-ac62e9329d46" providerId="ADAL" clId="{D7008222-0A12-48E3-BC69-023858A380ED}" dt="2024-02-08T22:28:21.335" v="76" actId="1076"/>
          <ac:spMkLst>
            <pc:docMk/>
            <pc:sldMk cId="616181146" sldId="275"/>
            <ac:spMk id="2" creationId="{4FA3AD15-AC96-5C96-5F0C-B4673AA02653}"/>
          </ac:spMkLst>
        </pc:spChg>
      </pc:sldChg>
      <pc:sldChg chg="modSp add mod">
        <pc:chgData name="Katherine Kemp" userId="384c0935-5478-4e42-80ca-ac62e9329d46" providerId="ADAL" clId="{D7008222-0A12-48E3-BC69-023858A380ED}" dt="2024-02-08T21:51:26.451" v="29" actId="1076"/>
        <pc:sldMkLst>
          <pc:docMk/>
          <pc:sldMk cId="3089835282" sldId="322"/>
        </pc:sldMkLst>
        <pc:spChg chg="mod">
          <ac:chgData name="Katherine Kemp" userId="384c0935-5478-4e42-80ca-ac62e9329d46" providerId="ADAL" clId="{D7008222-0A12-48E3-BC69-023858A380ED}" dt="2024-02-08T21:51:26.451" v="29" actId="1076"/>
          <ac:spMkLst>
            <pc:docMk/>
            <pc:sldMk cId="3089835282" sldId="322"/>
            <ac:spMk id="2" creationId="{3C45F58B-4328-D2CC-ACA8-1DB512044112}"/>
          </ac:spMkLst>
        </pc:spChg>
        <pc:spChg chg="mod">
          <ac:chgData name="Katherine Kemp" userId="384c0935-5478-4e42-80ca-ac62e9329d46" providerId="ADAL" clId="{D7008222-0A12-48E3-BC69-023858A380ED}" dt="2024-02-08T21:51:21.395" v="28" actId="1076"/>
          <ac:spMkLst>
            <pc:docMk/>
            <pc:sldMk cId="3089835282" sldId="322"/>
            <ac:spMk id="9" creationId="{279ADD20-36AA-1E31-55EA-B769A8DE1DC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8725F-AAB2-F04E-9B2F-053C9619585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E6F94-C7A4-F64A-A08C-DEFE7FF6F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4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A9276357-EA63-6A4B-9490-4A4B6FA02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2F4DC-143F-E040-8C46-9F04376A8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9707" y="1603595"/>
            <a:ext cx="6754093" cy="2387600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E8021-B417-0544-B065-5D79044C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9706" y="4306095"/>
            <a:ext cx="6754093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5B677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0ECF6-9859-0E4E-BDFC-8EA13D712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675" y="5862080"/>
            <a:ext cx="2054726" cy="66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9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DFA2B-08B0-634D-AF4C-96A4ADADF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118" y="1857515"/>
            <a:ext cx="10816472" cy="3883862"/>
          </a:xfrm>
        </p:spPr>
        <p:txBody>
          <a:bodyPr>
            <a:normAutofit/>
          </a:bodyPr>
          <a:lstStyle>
            <a:lvl1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E25FF2-F498-8E44-B91C-15CA2D2C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252505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FE9DCA-E505-1D42-97F1-68A85277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8449AB-4BE4-6F42-9E12-946B8FDE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75177"/>
            <a:ext cx="10816472" cy="70317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439AA9-3DE5-CF4F-8743-0F06BB531B98}"/>
              </a:ext>
            </a:extLst>
          </p:cNvPr>
          <p:cNvCxnSpPr/>
          <p:nvPr userDrawn="1"/>
        </p:nvCxnSpPr>
        <p:spPr>
          <a:xfrm>
            <a:off x="647700" y="1517933"/>
            <a:ext cx="10706100" cy="0"/>
          </a:xfrm>
          <a:prstGeom prst="line">
            <a:avLst/>
          </a:prstGeom>
          <a:ln>
            <a:solidFill>
              <a:srgbClr val="8193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25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E378AD-8357-B840-9B93-341A74BC9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F7A55DA-B2FF-0645-98CA-0515F6B0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60348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ED9834-701E-9040-831B-A3781472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532DB-1BF0-344E-A5F2-BA6A97F27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C25926-1CB7-8642-9CD6-D2B5DAD7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0677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DB5C8F-0529-0A4E-A961-83FE1CD4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1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95435-45EF-4043-87E9-88D31E989F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9C87143-F908-824F-BDE3-11BAA1B0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40028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8DFC2E-7CEC-EF4E-A472-D08C5B6E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96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6BA17A-550C-8545-A261-5477FA849D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DD7FB7-2717-074C-B939-CF12F61C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206323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25A811-0CF8-3446-A788-B35DAA60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40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99C67-5659-2246-BDE0-246553B2E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DD7FB7-2717-074C-B939-CF12F61C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141669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25A811-0CF8-3446-A788-B35DAA60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3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EE37996-1080-0A44-A45A-0D38DDFB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5037596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C1A921-AD71-E146-87FB-A79EB8E7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8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1419-E593-6949-8D89-317BFF506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39" y="691033"/>
            <a:ext cx="3896532" cy="2819777"/>
          </a:xfrm>
          <a:noFill/>
        </p:spPr>
        <p:txBody>
          <a:bodyPr/>
          <a:lstStyle>
            <a:lvl1pPr>
              <a:defRPr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B56E3-41C1-3143-B3BD-F679DF53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247" y="1193370"/>
            <a:ext cx="6758553" cy="470373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9B19D3-AD98-DD4A-BD88-F8915C799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50188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4B6EC6-15EC-0345-B3AB-3241B1BE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DE5C87-020A-4643-9BFA-76E693EE63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1738" y="3587859"/>
            <a:ext cx="3896533" cy="18985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46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8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2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1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1912-16BC-FB4D-9276-1A6BFECA0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75177"/>
            <a:ext cx="10816472" cy="70317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26857-BC12-7442-946D-66B2FB55B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183" y="2196449"/>
            <a:ext cx="5184742" cy="366702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E6391-8BB5-DD40-AFCE-BB5E4253E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1901" y="2196449"/>
            <a:ext cx="5491899" cy="366702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AD83BF7-AF66-D144-8780-79297BEA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23403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C17E039-AD36-FA44-BAF6-D69295CC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11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4990C-8F10-5544-AF46-914302DE2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11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F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DFA2B-08B0-634D-AF4C-96A4ADADF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118" y="2505075"/>
            <a:ext cx="5157787" cy="368458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E25FF2-F498-8E44-B91C-15CA2D2C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141669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FE9DCA-E505-1D42-97F1-68A85277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8449AB-4BE4-6F42-9E12-946B8FDE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75177"/>
            <a:ext cx="10816472" cy="70317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439AA9-3DE5-CF4F-8743-0F06BB531B98}"/>
              </a:ext>
            </a:extLst>
          </p:cNvPr>
          <p:cNvCxnSpPr/>
          <p:nvPr userDrawn="1"/>
        </p:nvCxnSpPr>
        <p:spPr>
          <a:xfrm>
            <a:off x="647700" y="1517933"/>
            <a:ext cx="10706100" cy="0"/>
          </a:xfrm>
          <a:prstGeom prst="line">
            <a:avLst/>
          </a:prstGeom>
          <a:ln>
            <a:solidFill>
              <a:srgbClr val="8193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73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D7C123-5C2C-5E48-A97D-722C2FEC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03A29-F2D7-CF44-9E1A-5D65DCA82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9F9681-136C-7E4D-8AAD-24F2BB807D9F}"/>
              </a:ext>
            </a:extLst>
          </p:cNvPr>
          <p:cNvSpPr/>
          <p:nvPr userDrawn="1"/>
        </p:nvSpPr>
        <p:spPr>
          <a:xfrm>
            <a:off x="0" y="6075082"/>
            <a:ext cx="12192000" cy="782918"/>
          </a:xfrm>
          <a:prstGeom prst="rect">
            <a:avLst/>
          </a:prstGeom>
          <a:solidFill>
            <a:srgbClr val="2F8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51E17C3-4354-0945-9133-6D89F6F4F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4712855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297715-1896-AC47-B0FE-AC1AA8C475E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8" r:id="rId5"/>
    <p:sldLayoutId id="2147483669" r:id="rId6"/>
    <p:sldLayoutId id="2147483670" r:id="rId7"/>
    <p:sldLayoutId id="2147483652" r:id="rId8"/>
    <p:sldLayoutId id="2147483653" r:id="rId9"/>
    <p:sldLayoutId id="2147483666" r:id="rId10"/>
    <p:sldLayoutId id="2147483654" r:id="rId11"/>
    <p:sldLayoutId id="2147483662" r:id="rId12"/>
    <p:sldLayoutId id="2147483664" r:id="rId13"/>
    <p:sldLayoutId id="2147483663" r:id="rId14"/>
    <p:sldLayoutId id="2147483665" r:id="rId15"/>
    <p:sldLayoutId id="2147483655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uNDvcGi0ZZo?feature=oembed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-a7REdsSvSI?feature=oembe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3324-17FD-1EBD-7343-854046E54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5F58B-4328-D2CC-ACA8-1DB512044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6318" y="358203"/>
            <a:ext cx="6631057" cy="29300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Identifying and Addressing Sources of Suffering</a:t>
            </a:r>
            <a:br>
              <a:rPr lang="en-US" sz="4800" b="1" dirty="0"/>
            </a:b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2" descr="Text&#10;&#10;Description automatically generated">
            <a:extLst>
              <a:ext uri="{FF2B5EF4-FFF2-40B4-BE49-F238E27FC236}">
                <a16:creationId xmlns:a16="http://schemas.microsoft.com/office/drawing/2014/main" id="{BD7C71E5-132E-2358-13BC-BD107F370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39" y="3091831"/>
            <a:ext cx="2555867" cy="340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F9CA357-DA6E-0C4F-B4EC-A26F65A209D8}"/>
              </a:ext>
            </a:extLst>
          </p:cNvPr>
          <p:cNvSpPr txBox="1">
            <a:spLocks/>
          </p:cNvSpPr>
          <p:nvPr/>
        </p:nvSpPr>
        <p:spPr>
          <a:xfrm>
            <a:off x="2981739" y="4970201"/>
            <a:ext cx="639579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5B677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Adapted from: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ELNEC for Veterans Curriculum (End-of-Life Nursing Education Consortium)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&amp;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Palliative Care Nursing Assistants Curriculum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Hospice and Palliative Nurses Association</a:t>
            </a:r>
          </a:p>
          <a:p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ADD20-36AA-1E31-55EA-B769A8DE1DCF}"/>
              </a:ext>
            </a:extLst>
          </p:cNvPr>
          <p:cNvSpPr txBox="1"/>
          <p:nvPr/>
        </p:nvSpPr>
        <p:spPr>
          <a:xfrm>
            <a:off x="5252829" y="3335944"/>
            <a:ext cx="43980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2400" b="0" dirty="0">
                <a:latin typeface="+mn-lt"/>
                <a:cs typeface="Times New Roman" panose="02020603050405020304" pitchFamily="18" charset="0"/>
              </a:rPr>
              <a:t>Improving Hospice Care </a:t>
            </a:r>
          </a:p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2400" b="0" dirty="0">
                <a:latin typeface="+mn-lt"/>
                <a:cs typeface="Times New Roman" panose="02020603050405020304" pitchFamily="18" charset="0"/>
              </a:rPr>
              <a:t>in Nursing Homes</a:t>
            </a:r>
          </a:p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2400" b="0" dirty="0">
                <a:latin typeface="+mn-lt"/>
                <a:cs typeface="Times New Roman" panose="02020603050405020304" pitchFamily="18" charset="0"/>
              </a:rPr>
              <a:t>for Veterans, family, and staff</a:t>
            </a:r>
          </a:p>
        </p:txBody>
      </p:sp>
    </p:spTree>
    <p:extLst>
      <p:ext uri="{BB962C8B-B14F-4D97-AF65-F5344CB8AC3E}">
        <p14:creationId xmlns:p14="http://schemas.microsoft.com/office/powerpoint/2010/main" val="308983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72D8A-F3A2-F40D-7C9C-513B9C61B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Difficulty Breathing (Dyspnea)</a:t>
            </a:r>
            <a:endParaRPr lang="en-US" b="1" dirty="0"/>
          </a:p>
        </p:txBody>
      </p:sp>
      <p:pic>
        <p:nvPicPr>
          <p:cNvPr id="7" name="Online Media 6" title="Asthma Straw Challenge">
            <a:hlinkClick r:id="" action="ppaction://media"/>
            <a:extLst>
              <a:ext uri="{FF2B5EF4-FFF2-40B4-BE49-F238E27FC236}">
                <a16:creationId xmlns:a16="http://schemas.microsoft.com/office/drawing/2014/main" id="{301D20EC-B424-2EB6-77CB-BBEE031A97F0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64806" y="1455622"/>
            <a:ext cx="7662387" cy="432622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0144A-1754-160C-F289-C70E061CE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6C2A5-3B8A-9820-3EDD-6EE55C1C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D5E240-CAD6-4E48-9D07-BBAC150C83B2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99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8DE17-8D76-539F-EE2E-D20B1820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38106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Dyspnea: Nursing Assistant/Caregiver Interventions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4AD3-4DCF-8FFD-3111-597163BC5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8399" y="1595486"/>
            <a:ext cx="7735202" cy="366702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Sit patient upright &amp; drape arms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Cool the room and cool damp cloth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Increase ventilation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Fan: point towards patient face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Open window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Emotional support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Offer to engage in distraction (</a:t>
            </a:r>
            <a:r>
              <a:rPr lang="en-US" altLang="en-US" sz="2400" dirty="0" err="1">
                <a:solidFill>
                  <a:schemeClr val="tx1"/>
                </a:solidFill>
              </a:rPr>
              <a:t>e.g</a:t>
            </a:r>
            <a:r>
              <a:rPr lang="en-US" altLang="en-US" sz="2400" dirty="0">
                <a:solidFill>
                  <a:schemeClr val="tx1"/>
                </a:solidFill>
              </a:rPr>
              <a:t> music, </a:t>
            </a:r>
            <a:r>
              <a:rPr lang="en-US" altLang="en-US" sz="2400" dirty="0" err="1">
                <a:solidFill>
                  <a:schemeClr val="tx1"/>
                </a:solidFill>
              </a:rPr>
              <a:t>t.v.</a:t>
            </a:r>
            <a:r>
              <a:rPr lang="en-US" altLang="en-US" sz="2400" dirty="0">
                <a:solidFill>
                  <a:schemeClr val="tx1"/>
                </a:solidFill>
              </a:rPr>
              <a:t>) or relaxation techniques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BBA1A-0F91-35EB-E2BB-205EEDAE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6EEB1-A69F-A10B-0472-95ADCB6F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FBCA85-3A74-E5DA-3D51-49C2BE478433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555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171C-9EE7-5A76-6D8F-2CCD008B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Pain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C91CD-A466-DE47-2AD5-141B45B03E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Stoicism: “endurance of pain or hardship without the display of complaint”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Be aware of high rates of stoicism among Veterans → under-rating pain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75794-1896-0224-BDA6-D3B863A5B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C4FE0-B5DB-C102-338B-A5A89330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C38F8-B008-105C-0A5C-CD4D1E488779}"/>
              </a:ext>
            </a:extLst>
          </p:cNvPr>
          <p:cNvCxnSpPr/>
          <p:nvPr/>
        </p:nvCxnSpPr>
        <p:spPr>
          <a:xfrm>
            <a:off x="943588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Older caregiver holding hand of elderly patient.">
            <a:extLst>
              <a:ext uri="{FF2B5EF4-FFF2-40B4-BE49-F238E27FC236}">
                <a16:creationId xmlns:a16="http://schemas.microsoft.com/office/drawing/2014/main" id="{21790F86-C880-27E7-7DF7-CFA20DE9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70" y="1952625"/>
            <a:ext cx="47625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41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21608-98BB-4208-9832-C29C9178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Pain: Nursing Assistant/Caregiver Interventions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43436-DE87-B282-746A-031EFA72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5034" y="1674082"/>
            <a:ext cx="7759914" cy="410776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Individualize approach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“What’s been helpful in the past?”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Reposition frequently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Non-drug pain therapies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Human touch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Music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Medications – frequently pain meds are written “as needed”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YOU as Nursing Assistant/Caregiver will be the ‘eyes and ears’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D2405-42B7-F519-24EA-6C5F4456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263BA-D6AD-0491-B153-A5227BA4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A3C33C-89C8-A123-ADC2-966A6709A106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619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7EDC1-EC6A-4D09-9B1D-9FFBA893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b="1" dirty="0"/>
              <a:t>Skin Breakdown: Nursing Assistant/Caregiver Interventions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12945-D18A-631D-1549-1AC1A8DE9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7512" y="1813018"/>
            <a:ext cx="5184742" cy="366702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PREVENT!!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Repositioning &amp; turning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Keep skin clean &amp; dry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Do not massage reddened areas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Care of skin breakdown (close communication with nurse; YOU are the eyes on patient!)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8433B-2D48-45F0-B245-ABEFE672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9B1E9-D1F8-637A-CDB8-2E7E346D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C1C370-27F3-79EF-5341-7702EDE10198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C730406-9C8A-A1F1-0C9E-44D7168BC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46" y="1779332"/>
            <a:ext cx="5377735" cy="29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94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3C7CD-DB75-A48F-4604-55A5294EB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308646"/>
            <a:ext cx="10816472" cy="70317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/>
              <a:t>Anxiety/Depression: </a:t>
            </a:r>
            <a:br>
              <a:rPr lang="en-US" altLang="en-US" b="1" dirty="0"/>
            </a:br>
            <a:r>
              <a:rPr lang="en-US" altLang="en-US" b="1" dirty="0"/>
              <a:t>Nursing Assistant/Caregiver Interventions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3B7EC-6B88-F3B2-6E88-AB1D70BBF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5239" y="1595486"/>
            <a:ext cx="5700117" cy="3667027"/>
          </a:xfrm>
        </p:spPr>
        <p:txBody>
          <a:bodyPr>
            <a:normAutofit fontScale="92500"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Active listening with empathy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Provide </a:t>
            </a:r>
            <a:r>
              <a:rPr lang="en-US" altLang="en-US" sz="2400" u="sng" dirty="0">
                <a:solidFill>
                  <a:schemeClr val="tx1"/>
                </a:solidFill>
              </a:rPr>
              <a:t>realistic</a:t>
            </a:r>
            <a:r>
              <a:rPr lang="en-US" altLang="en-US" sz="2400" dirty="0">
                <a:solidFill>
                  <a:schemeClr val="tx1"/>
                </a:solidFill>
              </a:rPr>
              <a:t> reassurance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Unrealistic*: “You’ll get home again”</a:t>
            </a:r>
          </a:p>
          <a:p>
            <a:pPr marL="1316037" lvl="2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* unless it </a:t>
            </a:r>
            <a:r>
              <a:rPr lang="en-US" altLang="en-US" sz="2400" i="1" dirty="0">
                <a:solidFill>
                  <a:schemeClr val="tx1"/>
                </a:solidFill>
              </a:rPr>
              <a:t>is</a:t>
            </a:r>
            <a:r>
              <a:rPr lang="en-US" altLang="en-US" sz="2400" dirty="0">
                <a:solidFill>
                  <a:schemeClr val="tx1"/>
                </a:solidFill>
              </a:rPr>
              <a:t> realistic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Realistic: “We can do [   ] to make it more like home” &amp; “you are not alone”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Decrease environmental stimuli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Offer to engage in distraction (</a:t>
            </a:r>
            <a:r>
              <a:rPr lang="en-US" altLang="en-US" sz="2400" dirty="0" err="1">
                <a:solidFill>
                  <a:schemeClr val="tx1"/>
                </a:solidFill>
              </a:rPr>
              <a:t>e.g</a:t>
            </a:r>
            <a:r>
              <a:rPr lang="en-US" altLang="en-US" sz="2400" dirty="0">
                <a:solidFill>
                  <a:schemeClr val="tx1"/>
                </a:solidFill>
              </a:rPr>
              <a:t> music, </a:t>
            </a:r>
            <a:r>
              <a:rPr lang="en-US" altLang="en-US" sz="2400" dirty="0" err="1">
                <a:solidFill>
                  <a:schemeClr val="tx1"/>
                </a:solidFill>
              </a:rPr>
              <a:t>t.v.</a:t>
            </a:r>
            <a:r>
              <a:rPr lang="en-US" altLang="en-US" sz="2400" dirty="0">
                <a:solidFill>
                  <a:schemeClr val="tx1"/>
                </a:solidFill>
              </a:rPr>
              <a:t>) or relaxation techniques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FA4CC-AB70-BED9-944F-87CD0E41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25C6B-27B3-475D-F450-88A16811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8FD5DA-3EB1-EE0C-A3EB-79013F404602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0B88D34C-35EE-E592-BA53-505AB365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84" y="1370482"/>
            <a:ext cx="2446672" cy="44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8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BC0A-50BD-9033-81F4-CB2027B9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Confusion: Nursing Assistant/Caregiver Interventions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1A372-5A7E-0088-A020-5D069B7AA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0266" y="1723509"/>
            <a:ext cx="5184742" cy="366702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Gently reorient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Hearing aids and eyeglasses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Pace patient care &amp; activities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Simple, brief instructions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Provide reassurance about safety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Emotional support to patient and family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97AA0-7E0D-4B1D-F512-AD8B8D03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B132C-07DA-E8B4-3807-E24E2F46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77ED3F-3779-0F22-FF67-4A2DBA54E3E5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AA8A5-2825-414D-05C1-C24E0EE0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267820"/>
            <a:ext cx="10816472" cy="70317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/>
              <a:t>Military Sexual Trauma: </a:t>
            </a:r>
            <a:br>
              <a:rPr lang="en-US" altLang="en-US" b="1" dirty="0"/>
            </a:br>
            <a:r>
              <a:rPr lang="en-US" altLang="en-US" b="1" dirty="0"/>
              <a:t>Nursing Assistant/Caregiver Interventions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3153D-2171-E9E0-2359-25ABFC920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8404" y="1989654"/>
            <a:ext cx="5184742" cy="366702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Awareness of triggers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Explain personal care, its purpose, and ask for permission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Even if Veteran does not appear to be alert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70D6-7A2F-EE66-6D14-4BE94DED7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C0A92-85DE-31EC-6CCF-BDFB8223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30002C-8A9E-72EF-340F-A98132883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91" y="1952625"/>
            <a:ext cx="4762500" cy="29527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F6F387-0B84-723D-FBBD-5F3B33D836B2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577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6A3-3766-A128-C2F4-D24A2785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Existential Suffering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6A6CA-9F91-E0E2-59BE-DF6A7007D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5228" y="1595486"/>
            <a:ext cx="6499525" cy="3667027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Examples of existential questions some patients have near the end of life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Why is this happening to me?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Where is God?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No widely agreed upon definition of existential suffering, but one is:  “Incapacitating state of despair resulting from inner realization that life is futile and without meaning”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656D4-DFC6-4296-B5CB-F12500DA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191AA-FEFA-B6BA-A88C-79916D6D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177670-EF00-3A9F-824F-D4D6B3AA759F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773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AD15-AC96-5C96-5F0C-B4673AA0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361140"/>
            <a:ext cx="10816472" cy="70317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Existential Suffering: </a:t>
            </a:r>
            <a:br>
              <a:rPr lang="en-US" b="1" dirty="0"/>
            </a:br>
            <a:r>
              <a:rPr lang="en-US" b="1" dirty="0"/>
              <a:t>Nursing Assistant/Caregiver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AE6F-20E6-30D0-1523-4CE65ADB7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7956" y="1779332"/>
            <a:ext cx="6796087" cy="366702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Hospice chaplain – helpful regardless of whether patient/family religious or not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u="sng" dirty="0">
                <a:solidFill>
                  <a:schemeClr val="tx1"/>
                </a:solidFill>
              </a:rPr>
              <a:t>Patient/family </a:t>
            </a:r>
            <a:r>
              <a:rPr lang="en-US" sz="2400" dirty="0">
                <a:solidFill>
                  <a:schemeClr val="tx1"/>
                </a:solidFill>
              </a:rPr>
              <a:t>beliefs, religious/faith traditions/rituals/prayers (not yours)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You don’t have to be involved in ways that are uncomfortable to you (involve others, hospice chaplain)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F7A2AD-3E84-956E-5694-29520EB19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9895-E718-368C-2245-CDE4F1375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D1C6C5-DD47-90BB-B354-B74D45745070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181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A89F-6D08-7843-9D43-F65DF96F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Key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F1036-C50D-994F-9731-E752BFBC6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5021" y="1856520"/>
            <a:ext cx="8661958" cy="380965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Upon completion of this module, the participant will be able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Identify common symptoms that can cause suffering among hospice patients.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Describe interventions within Nursing Assistant/Caregiver role to palliate symptoms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Appreciate the fulfillment from relieving suffering (when possible) &amp; supporting those who are suffering even if you can’t fix it.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040BA-BEA6-EF42-8516-A29E817A2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CEC8B-13D4-7E45-A130-075F5B0F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C80EB5-EFE3-2369-329C-463A3856820D}"/>
              </a:ext>
            </a:extLst>
          </p:cNvPr>
          <p:cNvCxnSpPr/>
          <p:nvPr/>
        </p:nvCxnSpPr>
        <p:spPr>
          <a:xfrm>
            <a:off x="943587" y="1094132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788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5AD7-6833-EF46-70AA-5D9A912C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Conclusion</a:t>
            </a:r>
            <a:endParaRPr lang="en-US" b="1" dirty="0"/>
          </a:p>
        </p:txBody>
      </p:sp>
      <p:pic>
        <p:nvPicPr>
          <p:cNvPr id="8" name="Content Placeholder 7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B4C2581C-4667-116D-1135-4C73B704B6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1826" y="1940011"/>
            <a:ext cx="7348348" cy="334444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81A3A-2AA9-896E-C75F-25F6808C7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15B16-7FB7-0E3B-3A5D-0614EA8A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AEB922-517F-7AC3-922A-81765C22C558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103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3487D-D080-DB26-BD5C-3BCD3E1F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Importance of Managing Symptoms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C4D69-96E6-4301-76D1-5165D04C9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8073" y="1714805"/>
            <a:ext cx="9835849" cy="4109832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Symptoms compromise quality of life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Taking action* early can help prevent a negative cycle: 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increased discomfort -&gt; distress, including anxiety -&gt; further discomfort -&gt; suffering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Different kinds of “action”: “Don’t </a:t>
            </a:r>
            <a:r>
              <a:rPr lang="en-US" altLang="en-US" sz="2800" u="sng" dirty="0">
                <a:solidFill>
                  <a:schemeClr val="tx1"/>
                </a:solidFill>
              </a:rPr>
              <a:t>just</a:t>
            </a:r>
            <a:r>
              <a:rPr lang="en-US" altLang="en-US" sz="2800" dirty="0">
                <a:solidFill>
                  <a:schemeClr val="tx1"/>
                </a:solidFill>
              </a:rPr>
              <a:t> do something, stand there (or even better sit there)”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Nursing Assistant/Caregiver is the team member most consistently at bedside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C3778-CB2E-8C32-CB7A-0AEB56B9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24181-780D-FC00-117A-892528DC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8A1AD4-1577-2093-D2AC-074BB069AFB6}"/>
              </a:ext>
            </a:extLst>
          </p:cNvPr>
          <p:cNvCxnSpPr/>
          <p:nvPr/>
        </p:nvCxnSpPr>
        <p:spPr>
          <a:xfrm>
            <a:off x="943587" y="1094132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92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67074-CB68-9305-AC13-7A4E71CC8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Identify the Interventions to Relieve Suffering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E3E6B-06D3-FE29-1ACD-13D3A6A8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2919" y="1325944"/>
            <a:ext cx="2397386" cy="70317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1 intervention requires a nursing degree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3411F-F7F0-75F0-B4A9-8EF9D08E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0D777-D4EB-3591-B6B7-F3C59146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Online Media 9" title="A Lesson in Dying: A Nurse With Cancer Offers Herself as Instruction in Caring | The New York Times">
            <a:hlinkClick r:id="" action="ppaction://media"/>
            <a:extLst>
              <a:ext uri="{FF2B5EF4-FFF2-40B4-BE49-F238E27FC236}">
                <a16:creationId xmlns:a16="http://schemas.microsoft.com/office/drawing/2014/main" id="{FE4CFDFC-DE0D-35D3-6410-3053504CD0DE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92539" y="2599193"/>
            <a:ext cx="6042542" cy="341170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9193FC-86F3-B2C5-A986-3051FF8E3471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1609EBE-601E-E1A2-A45D-8ABFE926C7D9}"/>
              </a:ext>
            </a:extLst>
          </p:cNvPr>
          <p:cNvSpPr txBox="1"/>
          <p:nvPr/>
        </p:nvSpPr>
        <p:spPr>
          <a:xfrm>
            <a:off x="6152703" y="1280022"/>
            <a:ext cx="3302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interventions (at least!) do NOT require nursing degree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3F031-7B8C-8EA4-449D-3DA7626A0D89}"/>
              </a:ext>
            </a:extLst>
          </p:cNvPr>
          <p:cNvSpPr txBox="1"/>
          <p:nvPr/>
        </p:nvSpPr>
        <p:spPr>
          <a:xfrm>
            <a:off x="5292436" y="1621660"/>
            <a:ext cx="729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34659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6A44-CC3C-D832-7434-C95A4153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Interventions to Relieve Suffering Revealed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88C72-627F-FEB5-D01D-07D2911E3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382" y="1698796"/>
            <a:ext cx="4582075" cy="3667027"/>
          </a:xfrm>
        </p:spPr>
        <p:txBody>
          <a:bodyPr>
            <a:normAutofit/>
          </a:bodyPr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Intervention Requires RN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Administer syringe of pain medication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9EF68-1C61-2B38-D978-107131BCE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1328" y="1698796"/>
            <a:ext cx="5491899" cy="3956569"/>
          </a:xfrm>
        </p:spPr>
        <p:txBody>
          <a:bodyPr>
            <a:normAutofit/>
          </a:bodyPr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Interventions Nursing Assistant/Caregiver Qualified to Do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Holding hand/therapeutic touch – at the very end of video patient reaches out for nursing student’s arm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“Fix my blankets”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Talk about “it” with her (listen as she recalled illness journey)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Singing soothing song (Silent Night)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09223-AA8F-F5F7-2CFE-EAF1911A1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DD523-9DDA-0E59-C6BC-2F63A2EE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F7AD51-DD4D-3BB0-E7EC-58655960E07F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94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B17F-E64E-C75F-DB9A-E022BC7F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25749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Common Symptoms in Hospice Patients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1D72A-81CB-1AB2-C181-A4ABEEF62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589" y="1595485"/>
            <a:ext cx="5184742" cy="3667027"/>
          </a:xfrm>
        </p:spPr>
        <p:txBody>
          <a:bodyPr>
            <a:noAutofit/>
          </a:bodyPr>
          <a:lstStyle/>
          <a:p>
            <a:r>
              <a:rPr lang="en-US" sz="2400" b="1" u="sng" dirty="0">
                <a:solidFill>
                  <a:schemeClr val="tx1"/>
                </a:solidFill>
              </a:rPr>
              <a:t>Common Symptoms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Constipation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Lack of appetite (anorexia)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Nausea and vomiting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Difficulty breathing (dyspnea)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Pain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Skin breakdown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Anxiety/Depression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Confusion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95725-A2C7-7036-BBF5-BEE0C86BA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9868" y="1595486"/>
            <a:ext cx="4360067" cy="3667027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tx1"/>
                </a:solidFill>
              </a:rPr>
              <a:t>Veteran-Related Symptoms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Posttraumatic stress disorder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Military sexual trauma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CC9C9-B157-A18F-48A4-03160A83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EEB7B-ECED-0EE7-1826-0FD8C167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79337C-94A6-9EB6-ABB0-EA10E8CB6DA7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499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9BA9-D8D1-D779-BE77-F22CA4825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ea typeface="MS PGothic" panose="020B0600070205080204" pitchFamily="34" charset="-128"/>
              </a:rPr>
              <a:t>Constipation: Nursing Assistant/Caregiver Interventions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B4B50-574F-4849-7A84-3FFB46F7F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070" y="1779332"/>
            <a:ext cx="4954930" cy="4460561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Document if patient had a bowel movement each shift (you’ll be the hero!)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“Complete and satisfying?”;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Amount and consistency of stool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Encourage fluids as tolerate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Encourage walking if possible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B89B7-8C56-AEE3-B565-D8CCA294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BA44B-A34C-8A3F-A119-B8E26D8A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702E3D-F034-1497-B343-DAE7B8E28029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98C1CF-9CE9-06AA-1727-18FEDC7659B9}"/>
              </a:ext>
            </a:extLst>
          </p:cNvPr>
          <p:cNvSpPr txBox="1"/>
          <p:nvPr/>
        </p:nvSpPr>
        <p:spPr>
          <a:xfrm>
            <a:off x="6311214" y="1745462"/>
            <a:ext cx="4229100" cy="2702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Encourage sitting upright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privacy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Toileting schedule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 washcloth to rectum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Declining appetite/difficulty swallowing</a:t>
            </a:r>
          </a:p>
        </p:txBody>
      </p:sp>
    </p:spTree>
    <p:extLst>
      <p:ext uri="{BB962C8B-B14F-4D97-AF65-F5344CB8AC3E}">
        <p14:creationId xmlns:p14="http://schemas.microsoft.com/office/powerpoint/2010/main" val="78323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7C28-CC04-1C79-7FAA-7B6253E0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334636"/>
            <a:ext cx="11608904" cy="70317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 Lack of Appetite (Anorexia): </a:t>
            </a:r>
            <a:br>
              <a:rPr lang="en-US" b="1" dirty="0"/>
            </a:br>
            <a:r>
              <a:rPr lang="en-US" b="1" dirty="0"/>
              <a:t>Nursing Assistant/Caregiver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2E3BF-62DA-618B-1320-BF6ACE927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3823" y="1587175"/>
            <a:ext cx="7982336" cy="4448035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Favorite foods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Good mouth care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Avoid strong or unpleasant odors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Support family by educating them that near the end-of-life people do not feel hungry so not eating does not cause suffering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u="sng" dirty="0">
                <a:solidFill>
                  <a:schemeClr val="tx1"/>
                </a:solidFill>
              </a:rPr>
              <a:t>Note: </a:t>
            </a:r>
            <a:r>
              <a:rPr lang="en-US" altLang="en-US" sz="2400" dirty="0">
                <a:solidFill>
                  <a:schemeClr val="tx1"/>
                </a:solidFill>
              </a:rPr>
              <a:t>Good mouth care </a:t>
            </a:r>
            <a:r>
              <a:rPr lang="en-US" altLang="en-US" sz="2400" u="sng" dirty="0">
                <a:solidFill>
                  <a:schemeClr val="tx1"/>
                </a:solidFill>
              </a:rPr>
              <a:t>is</a:t>
            </a:r>
            <a:r>
              <a:rPr lang="en-US" altLang="en-US" sz="2400" dirty="0">
                <a:solidFill>
                  <a:schemeClr val="tx1"/>
                </a:solidFill>
              </a:rPr>
              <a:t> critical to prevent suffering</a:t>
            </a:r>
          </a:p>
          <a:p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A6F56-E082-88F8-A4BC-FC642086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B7C2D-5146-64B6-F840-A172F12B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2D58C4-995A-2625-E429-65690ABAD230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98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57C5B-5B9D-B5B7-4673-A39082B8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299035"/>
            <a:ext cx="10816472" cy="70317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/>
              <a:t>Nausea &amp; Vomiting: </a:t>
            </a:r>
            <a:br>
              <a:rPr lang="en-US" altLang="en-US" b="1" dirty="0"/>
            </a:br>
            <a:r>
              <a:rPr lang="en-US" altLang="en-US" b="1" dirty="0"/>
              <a:t>Nursing Assistant/Caregiver Interventions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44831-5CFC-2465-FDBB-F432DA420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1459" y="1595486"/>
            <a:ext cx="6969082" cy="366702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Adjustments in diet (you as advocate, be proactive with food services)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Mouth care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Open windows if possible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Cool damp cloth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Offer to engage in distraction (</a:t>
            </a:r>
            <a:r>
              <a:rPr lang="en-US" altLang="en-US" sz="2400" dirty="0" err="1">
                <a:solidFill>
                  <a:schemeClr val="tx1"/>
                </a:solidFill>
              </a:rPr>
              <a:t>e.g</a:t>
            </a:r>
            <a:r>
              <a:rPr lang="en-US" altLang="en-US" sz="2400" dirty="0">
                <a:solidFill>
                  <a:schemeClr val="tx1"/>
                </a:solidFill>
              </a:rPr>
              <a:t> music, </a:t>
            </a:r>
            <a:r>
              <a:rPr lang="en-US" altLang="en-US" sz="2400" dirty="0" err="1">
                <a:solidFill>
                  <a:schemeClr val="tx1"/>
                </a:solidFill>
              </a:rPr>
              <a:t>t.v.</a:t>
            </a:r>
            <a:r>
              <a:rPr lang="en-US" altLang="en-US" sz="2400" dirty="0">
                <a:solidFill>
                  <a:schemeClr val="tx1"/>
                </a:solidFill>
              </a:rPr>
              <a:t>) or relaxation techniques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30552-75C5-A24D-14D4-443D2E0E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6839C-AF61-6F86-C655-395B1C1C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17FF72-435A-9F4A-D26A-23B2E847CC96}"/>
              </a:ext>
            </a:extLst>
          </p:cNvPr>
          <p:cNvCxnSpPr/>
          <p:nvPr/>
        </p:nvCxnSpPr>
        <p:spPr>
          <a:xfrm>
            <a:off x="710226" y="107615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060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1C801E2F0CBC4E8518E769EBB29C34" ma:contentTypeVersion="18" ma:contentTypeDescription="Create a new document." ma:contentTypeScope="" ma:versionID="213e8f3c832ec93788a0428bcf52c703">
  <xsd:schema xmlns:xsd="http://www.w3.org/2001/XMLSchema" xmlns:xs="http://www.w3.org/2001/XMLSchema" xmlns:p="http://schemas.microsoft.com/office/2006/metadata/properties" xmlns:ns2="769e4be3-865e-402b-9936-3344b59cfdf9" xmlns:ns3="bac72594-2e55-4534-8a6c-47b9bf6bc2b6" targetNamespace="http://schemas.microsoft.com/office/2006/metadata/properties" ma:root="true" ma:fieldsID="af3383cd91d0cf7b0d959c2263d245bc" ns2:_="" ns3:_="">
    <xsd:import namespace="769e4be3-865e-402b-9936-3344b59cfdf9"/>
    <xsd:import namespace="bac72594-2e55-4534-8a6c-47b9bf6bc2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e4be3-865e-402b-9936-3344b59cfd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a039a30-c42d-4b1c-9143-586e3676f3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72594-2e55-4534-8a6c-47b9bf6bc2b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3c77dca-1b00-4fcc-b350-a2c1b1b6869d}" ma:internalName="TaxCatchAll" ma:showField="CatchAllData" ma:web="bac72594-2e55-4534-8a6c-47b9bf6bc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9e4be3-865e-402b-9936-3344b59cfdf9">
      <Terms xmlns="http://schemas.microsoft.com/office/infopath/2007/PartnerControls"/>
    </lcf76f155ced4ddcb4097134ff3c332f>
    <TaxCatchAll xmlns="bac72594-2e55-4534-8a6c-47b9bf6bc2b6" xsi:nil="true"/>
  </documentManagement>
</p:properties>
</file>

<file path=customXml/itemProps1.xml><?xml version="1.0" encoding="utf-8"?>
<ds:datastoreItem xmlns:ds="http://schemas.openxmlformats.org/officeDocument/2006/customXml" ds:itemID="{9918FC1D-8B1D-445C-8044-D758A4A01A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A5DBF5-4097-4D90-B30F-2705585CC9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9e4be3-865e-402b-9936-3344b59cfdf9"/>
    <ds:schemaRef ds:uri="bac72594-2e55-4534-8a6c-47b9bf6bc2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77BF35-41F0-4C91-A0AC-BB91B897E9BE}">
  <ds:schemaRefs>
    <ds:schemaRef ds:uri="http://schemas.microsoft.com/office/2006/metadata/properties"/>
    <ds:schemaRef ds:uri="http://schemas.microsoft.com/office/infopath/2007/PartnerControls"/>
    <ds:schemaRef ds:uri="769e4be3-865e-402b-9936-3344b59cfdf9"/>
    <ds:schemaRef ds:uri="bac72594-2e55-4534-8a6c-47b9bf6bc2b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1094</Words>
  <Application>Microsoft Office PowerPoint</Application>
  <PresentationFormat>Widescreen</PresentationFormat>
  <Paragraphs>163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Identifying and Addressing Sources of Suffering </vt:lpstr>
      <vt:lpstr>Key Learning Objectives</vt:lpstr>
      <vt:lpstr>Importance of Managing Symptoms</vt:lpstr>
      <vt:lpstr>Identify the Interventions to Relieve Suffering</vt:lpstr>
      <vt:lpstr>Interventions to Relieve Suffering Revealed</vt:lpstr>
      <vt:lpstr>Common Symptoms in Hospice Patients</vt:lpstr>
      <vt:lpstr>Constipation: Nursing Assistant/Caregiver Interventions</vt:lpstr>
      <vt:lpstr> Lack of Appetite (Anorexia):  Nursing Assistant/Caregiver Interventions</vt:lpstr>
      <vt:lpstr>Nausea &amp; Vomiting:  Nursing Assistant/Caregiver Interventions</vt:lpstr>
      <vt:lpstr>Difficulty Breathing (Dyspnea)</vt:lpstr>
      <vt:lpstr>Dyspnea: Nursing Assistant/Caregiver Interventions</vt:lpstr>
      <vt:lpstr>Pain</vt:lpstr>
      <vt:lpstr>Pain: Nursing Assistant/Caregiver Interventions</vt:lpstr>
      <vt:lpstr>Skin Breakdown: Nursing Assistant/Caregiver Interventions</vt:lpstr>
      <vt:lpstr>Anxiety/Depression:  Nursing Assistant/Caregiver Interventions</vt:lpstr>
      <vt:lpstr>Confusion: Nursing Assistant/Caregiver Interventions</vt:lpstr>
      <vt:lpstr>Military Sexual Trauma:  Nursing Assistant/Caregiver Interventions</vt:lpstr>
      <vt:lpstr>Existential Suffering</vt:lpstr>
      <vt:lpstr>Existential Suffering:  Nursing Assistant/Caregiver Interventions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Katherine Kemp</cp:lastModifiedBy>
  <cp:revision>33</cp:revision>
  <cp:lastPrinted>2020-01-07T17:22:36Z</cp:lastPrinted>
  <dcterms:created xsi:type="dcterms:W3CDTF">2018-07-23T12:12:13Z</dcterms:created>
  <dcterms:modified xsi:type="dcterms:W3CDTF">2024-02-28T21:41:26Z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0x010100451C801E2F0CBC4E8518E769EBB29C34</vt:lpwstr>
  </property>
  <property fmtid="{D5CDD505-2E9C-101B-9397-08002B2CF9AE}" pid="3" name="MediaServiceImageTags">
    <vt:lpwstr/>
  </property>
</Properties>
</file>