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20"/>
  </p:notesMasterIdLst>
  <p:sldIdLst>
    <p:sldId id="323" r:id="rId4"/>
    <p:sldId id="257" r:id="rId5"/>
    <p:sldId id="258" r:id="rId6"/>
    <p:sldId id="259" r:id="rId7"/>
    <p:sldId id="274" r:id="rId8"/>
    <p:sldId id="260" r:id="rId9"/>
    <p:sldId id="261" r:id="rId10"/>
    <p:sldId id="262" r:id="rId11"/>
    <p:sldId id="263" r:id="rId12"/>
    <p:sldId id="264" r:id="rId13"/>
    <p:sldId id="319" r:id="rId14"/>
    <p:sldId id="265" r:id="rId15"/>
    <p:sldId id="266" r:id="rId16"/>
    <p:sldId id="267" r:id="rId17"/>
    <p:sldId id="268" r:id="rId18"/>
    <p:sldId id="31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5FAB"/>
    <a:srgbClr val="2F84AE"/>
    <a:srgbClr val="33B68F"/>
    <a:srgbClr val="8193CA"/>
    <a:srgbClr val="7D4182"/>
    <a:srgbClr val="5B6770"/>
    <a:srgbClr val="F47521"/>
    <a:srgbClr val="F0B431"/>
    <a:srgbClr val="C04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E79CF-728C-4B25-B92D-15FA60AF37EE}" v="46" dt="2024-02-08T22:00:37.182"/>
    <p1510:client id="{5C7343FF-9CFB-4C3D-B3A3-D987B4FB04FE}" v="30" dt="2024-02-08T22:11:59.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47"/>
    <p:restoredTop sz="94650"/>
  </p:normalViewPr>
  <p:slideViewPr>
    <p:cSldViewPr snapToGrid="0" snapToObjects="1">
      <p:cViewPr varScale="1">
        <p:scale>
          <a:sx n="77" d="100"/>
          <a:sy n="77" d="100"/>
        </p:scale>
        <p:origin x="77" y="39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Kemp" userId="384c0935-5478-4e42-80ca-ac62e9329d46" providerId="ADAL" clId="{5C7343FF-9CFB-4C3D-B3A3-D987B4FB04FE}"/>
    <pc:docChg chg="modSld">
      <pc:chgData name="Katherine Kemp" userId="384c0935-5478-4e42-80ca-ac62e9329d46" providerId="ADAL" clId="{5C7343FF-9CFB-4C3D-B3A3-D987B4FB04FE}" dt="2024-02-08T22:11:59.288" v="29" actId="20577"/>
      <pc:docMkLst>
        <pc:docMk/>
      </pc:docMkLst>
      <pc:sldChg chg="modSp">
        <pc:chgData name="Katherine Kemp" userId="384c0935-5478-4e42-80ca-ac62e9329d46" providerId="ADAL" clId="{5C7343FF-9CFB-4C3D-B3A3-D987B4FB04FE}" dt="2024-02-08T22:11:59.288" v="29" actId="20577"/>
        <pc:sldMkLst>
          <pc:docMk/>
          <pc:sldMk cId="361992460" sldId="262"/>
        </pc:sldMkLst>
        <pc:graphicFrameChg chg="mod">
          <ac:chgData name="Katherine Kemp" userId="384c0935-5478-4e42-80ca-ac62e9329d46" providerId="ADAL" clId="{5C7343FF-9CFB-4C3D-B3A3-D987B4FB04FE}" dt="2024-02-08T22:11:59.288" v="29" actId="20577"/>
          <ac:graphicFrameMkLst>
            <pc:docMk/>
            <pc:sldMk cId="361992460" sldId="262"/>
            <ac:graphicFrameMk id="4" creationId="{DFD0280B-95FA-70C1-1F79-1F168E8A643E}"/>
          </ac:graphicFrameMkLst>
        </pc:graphicFrameChg>
      </pc:sldChg>
    </pc:docChg>
  </pc:docChgLst>
  <pc:docChgLst>
    <pc:chgData name="Katherine Kemp" userId="384c0935-5478-4e42-80ca-ac62e9329d46" providerId="ADAL" clId="{39FE79CF-728C-4B25-B92D-15FA60AF37EE}"/>
    <pc:docChg chg="undo custSel addSld delSld modSld sldOrd delMainMaster">
      <pc:chgData name="Katherine Kemp" userId="384c0935-5478-4e42-80ca-ac62e9329d46" providerId="ADAL" clId="{39FE79CF-728C-4B25-B92D-15FA60AF37EE}" dt="2024-02-08T22:02:44.770" v="1086" actId="47"/>
      <pc:docMkLst>
        <pc:docMk/>
      </pc:docMkLst>
      <pc:sldChg chg="modSp del mod">
        <pc:chgData name="Katherine Kemp" userId="384c0935-5478-4e42-80ca-ac62e9329d46" providerId="ADAL" clId="{39FE79CF-728C-4B25-B92D-15FA60AF37EE}" dt="2024-02-08T21:36:50.011" v="1073" actId="2696"/>
        <pc:sldMkLst>
          <pc:docMk/>
          <pc:sldMk cId="2860388283" sldId="256"/>
        </pc:sldMkLst>
        <pc:spChg chg="mod">
          <ac:chgData name="Katherine Kemp" userId="384c0935-5478-4e42-80ca-ac62e9329d46" providerId="ADAL" clId="{39FE79CF-728C-4B25-B92D-15FA60AF37EE}" dt="2024-02-08T17:57:41.467" v="37" actId="20577"/>
          <ac:spMkLst>
            <pc:docMk/>
            <pc:sldMk cId="2860388283" sldId="256"/>
            <ac:spMk id="2" creationId="{BF21A80E-2684-D948-9974-9C33B97860AA}"/>
          </ac:spMkLst>
        </pc:spChg>
      </pc:sldChg>
      <pc:sldChg chg="modSp mod ord">
        <pc:chgData name="Katherine Kemp" userId="384c0935-5478-4e42-80ca-ac62e9329d46" providerId="ADAL" clId="{39FE79CF-728C-4B25-B92D-15FA60AF37EE}" dt="2024-02-08T19:37:23.751" v="423" actId="27636"/>
        <pc:sldMkLst>
          <pc:docMk/>
          <pc:sldMk cId="2842788935" sldId="257"/>
        </pc:sldMkLst>
        <pc:spChg chg="mod">
          <ac:chgData name="Katherine Kemp" userId="384c0935-5478-4e42-80ca-ac62e9329d46" providerId="ADAL" clId="{39FE79CF-728C-4B25-B92D-15FA60AF37EE}" dt="2024-02-08T19:37:23.751" v="423" actId="27636"/>
          <ac:spMkLst>
            <pc:docMk/>
            <pc:sldMk cId="2842788935" sldId="257"/>
            <ac:spMk id="3" creationId="{B46F1036-C50D-994F-9731-E752BFBC61CA}"/>
          </ac:spMkLst>
        </pc:spChg>
      </pc:sldChg>
      <pc:sldChg chg="addSp delSp modSp mod ord">
        <pc:chgData name="Katherine Kemp" userId="384c0935-5478-4e42-80ca-ac62e9329d46" providerId="ADAL" clId="{39FE79CF-728C-4B25-B92D-15FA60AF37EE}" dt="2024-02-08T18:02:46.088" v="65"/>
        <pc:sldMkLst>
          <pc:docMk/>
          <pc:sldMk cId="3969902804" sldId="258"/>
        </pc:sldMkLst>
        <pc:spChg chg="mod">
          <ac:chgData name="Katherine Kemp" userId="384c0935-5478-4e42-80ca-ac62e9329d46" providerId="ADAL" clId="{39FE79CF-728C-4B25-B92D-15FA60AF37EE}" dt="2024-02-08T17:59:27.657" v="45"/>
          <ac:spMkLst>
            <pc:docMk/>
            <pc:sldMk cId="3969902804" sldId="258"/>
            <ac:spMk id="2" creationId="{EFDA2F81-4243-029A-3FD9-E1B7C503CAB0}"/>
          </ac:spMkLst>
        </pc:spChg>
        <pc:spChg chg="del mod">
          <ac:chgData name="Katherine Kemp" userId="384c0935-5478-4e42-80ca-ac62e9329d46" providerId="ADAL" clId="{39FE79CF-728C-4B25-B92D-15FA60AF37EE}" dt="2024-02-08T17:59:45.199" v="47"/>
          <ac:spMkLst>
            <pc:docMk/>
            <pc:sldMk cId="3969902804" sldId="258"/>
            <ac:spMk id="3" creationId="{FA6D440D-0DE2-0FED-E681-EDDACD74584B}"/>
          </ac:spMkLst>
        </pc:spChg>
        <pc:picChg chg="add mod">
          <ac:chgData name="Katherine Kemp" userId="384c0935-5478-4e42-80ca-ac62e9329d46" providerId="ADAL" clId="{39FE79CF-728C-4B25-B92D-15FA60AF37EE}" dt="2024-02-08T18:00:10.102" v="52" actId="1076"/>
          <ac:picMkLst>
            <pc:docMk/>
            <pc:sldMk cId="3969902804" sldId="258"/>
            <ac:picMk id="4" creationId="{30FEE97A-B7BC-5E9B-3B99-34C0238470BF}"/>
          </ac:picMkLst>
        </pc:picChg>
        <pc:picChg chg="del">
          <ac:chgData name="Katherine Kemp" userId="384c0935-5478-4e42-80ca-ac62e9329d46" providerId="ADAL" clId="{39FE79CF-728C-4B25-B92D-15FA60AF37EE}" dt="2024-02-08T18:00:00.473" v="50" actId="478"/>
          <ac:picMkLst>
            <pc:docMk/>
            <pc:sldMk cId="3969902804" sldId="258"/>
            <ac:picMk id="7" creationId="{D9536912-458F-D3E1-1EE9-224AC014A613}"/>
          </ac:picMkLst>
        </pc:picChg>
      </pc:sldChg>
      <pc:sldChg chg="del">
        <pc:chgData name="Katherine Kemp" userId="384c0935-5478-4e42-80ca-ac62e9329d46" providerId="ADAL" clId="{39FE79CF-728C-4B25-B92D-15FA60AF37EE}" dt="2024-02-08T17:59:00.519" v="42" actId="2696"/>
        <pc:sldMkLst>
          <pc:docMk/>
          <pc:sldMk cId="545414364" sldId="259"/>
        </pc:sldMkLst>
      </pc:sldChg>
      <pc:sldChg chg="addSp delSp modSp add mod">
        <pc:chgData name="Katherine Kemp" userId="384c0935-5478-4e42-80ca-ac62e9329d46" providerId="ADAL" clId="{39FE79CF-728C-4B25-B92D-15FA60AF37EE}" dt="2024-02-08T19:14:05.228" v="297" actId="255"/>
        <pc:sldMkLst>
          <pc:docMk/>
          <pc:sldMk cId="628888268" sldId="259"/>
        </pc:sldMkLst>
        <pc:spChg chg="mod">
          <ac:chgData name="Katherine Kemp" userId="384c0935-5478-4e42-80ca-ac62e9329d46" providerId="ADAL" clId="{39FE79CF-728C-4B25-B92D-15FA60AF37EE}" dt="2024-02-08T19:10:11.304" v="249" actId="20577"/>
          <ac:spMkLst>
            <pc:docMk/>
            <pc:sldMk cId="628888268" sldId="259"/>
            <ac:spMk id="2" creationId="{63CA1E72-09B2-7090-1B3D-9578A47CCAE6}"/>
          </ac:spMkLst>
        </pc:spChg>
        <pc:spChg chg="mod">
          <ac:chgData name="Katherine Kemp" userId="384c0935-5478-4e42-80ca-ac62e9329d46" providerId="ADAL" clId="{39FE79CF-728C-4B25-B92D-15FA60AF37EE}" dt="2024-02-08T19:14:05.228" v="297" actId="255"/>
          <ac:spMkLst>
            <pc:docMk/>
            <pc:sldMk cId="628888268" sldId="259"/>
            <ac:spMk id="3" creationId="{7C0234B7-8725-88E4-DA6D-AB0EA38A8D5B}"/>
          </ac:spMkLst>
        </pc:spChg>
        <pc:spChg chg="add del mod">
          <ac:chgData name="Katherine Kemp" userId="384c0935-5478-4e42-80ca-ac62e9329d46" providerId="ADAL" clId="{39FE79CF-728C-4B25-B92D-15FA60AF37EE}" dt="2024-02-08T19:09:34.707" v="239" actId="478"/>
          <ac:spMkLst>
            <pc:docMk/>
            <pc:sldMk cId="628888268" sldId="259"/>
            <ac:spMk id="9" creationId="{DF3C9E33-151C-D015-3078-D6137BF48390}"/>
          </ac:spMkLst>
        </pc:spChg>
        <pc:picChg chg="add del mod">
          <ac:chgData name="Katherine Kemp" userId="384c0935-5478-4e42-80ca-ac62e9329d46" providerId="ADAL" clId="{39FE79CF-728C-4B25-B92D-15FA60AF37EE}" dt="2024-02-08T19:08:53.915" v="230" actId="478"/>
          <ac:picMkLst>
            <pc:docMk/>
            <pc:sldMk cId="628888268" sldId="259"/>
            <ac:picMk id="4" creationId="{BA6AFCB8-86C2-4509-6138-3AAFE2202B91}"/>
          </ac:picMkLst>
        </pc:picChg>
        <pc:picChg chg="add mod">
          <ac:chgData name="Katherine Kemp" userId="384c0935-5478-4e42-80ca-ac62e9329d46" providerId="ADAL" clId="{39FE79CF-728C-4B25-B92D-15FA60AF37EE}" dt="2024-02-08T19:09:20.101" v="232" actId="1076"/>
          <ac:picMkLst>
            <pc:docMk/>
            <pc:sldMk cId="628888268" sldId="259"/>
            <ac:picMk id="10" creationId="{BFDA3CC1-F4FA-6C89-8E64-A5997B3AD98F}"/>
          </ac:picMkLst>
        </pc:picChg>
      </pc:sldChg>
      <pc:sldChg chg="new del">
        <pc:chgData name="Katherine Kemp" userId="384c0935-5478-4e42-80ca-ac62e9329d46" providerId="ADAL" clId="{39FE79CF-728C-4B25-B92D-15FA60AF37EE}" dt="2024-02-08T18:01:19.154" v="56" actId="47"/>
        <pc:sldMkLst>
          <pc:docMk/>
          <pc:sldMk cId="1757829589" sldId="259"/>
        </pc:sldMkLst>
      </pc:sldChg>
      <pc:sldChg chg="addSp delSp modSp add mod">
        <pc:chgData name="Katherine Kemp" userId="384c0935-5478-4e42-80ca-ac62e9329d46" providerId="ADAL" clId="{39FE79CF-728C-4B25-B92D-15FA60AF37EE}" dt="2024-02-08T18:07:11.746" v="89" actId="1076"/>
        <pc:sldMkLst>
          <pc:docMk/>
          <pc:sldMk cId="1189272519" sldId="260"/>
        </pc:sldMkLst>
        <pc:spChg chg="mod">
          <ac:chgData name="Katherine Kemp" userId="384c0935-5478-4e42-80ca-ac62e9329d46" providerId="ADAL" clId="{39FE79CF-728C-4B25-B92D-15FA60AF37EE}" dt="2024-02-08T18:06:20.571" v="80"/>
          <ac:spMkLst>
            <pc:docMk/>
            <pc:sldMk cId="1189272519" sldId="260"/>
            <ac:spMk id="2" creationId="{9999C56A-A6A8-ED57-011F-1D62FD2BF69A}"/>
          </ac:spMkLst>
        </pc:spChg>
        <pc:spChg chg="del mod">
          <ac:chgData name="Katherine Kemp" userId="384c0935-5478-4e42-80ca-ac62e9329d46" providerId="ADAL" clId="{39FE79CF-728C-4B25-B92D-15FA60AF37EE}" dt="2024-02-08T18:06:56.952" v="86" actId="22"/>
          <ac:spMkLst>
            <pc:docMk/>
            <pc:sldMk cId="1189272519" sldId="260"/>
            <ac:spMk id="3" creationId="{2B2BDAA2-E3F7-922F-677C-AF19D0ACA6B2}"/>
          </ac:spMkLst>
        </pc:spChg>
        <pc:picChg chg="add mod ord">
          <ac:chgData name="Katherine Kemp" userId="384c0935-5478-4e42-80ca-ac62e9329d46" providerId="ADAL" clId="{39FE79CF-728C-4B25-B92D-15FA60AF37EE}" dt="2024-02-08T18:07:11.746" v="89" actId="1076"/>
          <ac:picMkLst>
            <pc:docMk/>
            <pc:sldMk cId="1189272519" sldId="260"/>
            <ac:picMk id="8" creationId="{95ACD0F2-181B-B877-6120-6AE414628A48}"/>
          </ac:picMkLst>
        </pc:picChg>
      </pc:sldChg>
      <pc:sldChg chg="new del">
        <pc:chgData name="Katherine Kemp" userId="384c0935-5478-4e42-80ca-ac62e9329d46" providerId="ADAL" clId="{39FE79CF-728C-4B25-B92D-15FA60AF37EE}" dt="2024-02-08T18:01:16.135" v="55" actId="47"/>
        <pc:sldMkLst>
          <pc:docMk/>
          <pc:sldMk cId="1315313762" sldId="260"/>
        </pc:sldMkLst>
      </pc:sldChg>
      <pc:sldChg chg="del">
        <pc:chgData name="Katherine Kemp" userId="384c0935-5478-4e42-80ca-ac62e9329d46" providerId="ADAL" clId="{39FE79CF-728C-4B25-B92D-15FA60AF37EE}" dt="2024-02-08T17:59:00.519" v="42" actId="2696"/>
        <pc:sldMkLst>
          <pc:docMk/>
          <pc:sldMk cId="4109323953" sldId="260"/>
        </pc:sldMkLst>
      </pc:sldChg>
      <pc:sldChg chg="del">
        <pc:chgData name="Katherine Kemp" userId="384c0935-5478-4e42-80ca-ac62e9329d46" providerId="ADAL" clId="{39FE79CF-728C-4B25-B92D-15FA60AF37EE}" dt="2024-02-08T17:59:00.519" v="42" actId="2696"/>
        <pc:sldMkLst>
          <pc:docMk/>
          <pc:sldMk cId="3807337564" sldId="261"/>
        </pc:sldMkLst>
      </pc:sldChg>
      <pc:sldChg chg="addSp delSp modSp add mod">
        <pc:chgData name="Katherine Kemp" userId="384c0935-5478-4e42-80ca-ac62e9329d46" providerId="ADAL" clId="{39FE79CF-728C-4B25-B92D-15FA60AF37EE}" dt="2024-02-08T18:28:58.764" v="139" actId="1076"/>
        <pc:sldMkLst>
          <pc:docMk/>
          <pc:sldMk cId="4235041755" sldId="261"/>
        </pc:sldMkLst>
        <pc:spChg chg="mod">
          <ac:chgData name="Katherine Kemp" userId="384c0935-5478-4e42-80ca-ac62e9329d46" providerId="ADAL" clId="{39FE79CF-728C-4B25-B92D-15FA60AF37EE}" dt="2024-02-08T18:27:51.633" v="134" actId="20577"/>
          <ac:spMkLst>
            <pc:docMk/>
            <pc:sldMk cId="4235041755" sldId="261"/>
            <ac:spMk id="2" creationId="{84DB9E8C-9688-9050-7557-07DBEF1EB91B}"/>
          </ac:spMkLst>
        </pc:spChg>
        <pc:spChg chg="del mod">
          <ac:chgData name="Katherine Kemp" userId="384c0935-5478-4e42-80ca-ac62e9329d46" providerId="ADAL" clId="{39FE79CF-728C-4B25-B92D-15FA60AF37EE}" dt="2024-02-08T18:24:47.619" v="110"/>
          <ac:spMkLst>
            <pc:docMk/>
            <pc:sldMk cId="4235041755" sldId="261"/>
            <ac:spMk id="3" creationId="{536FC437-5FAF-8C88-1656-B77CEB22D846}"/>
          </ac:spMkLst>
        </pc:spChg>
        <pc:spChg chg="add mod">
          <ac:chgData name="Katherine Kemp" userId="384c0935-5478-4e42-80ca-ac62e9329d46" providerId="ADAL" clId="{39FE79CF-728C-4B25-B92D-15FA60AF37EE}" dt="2024-02-08T18:28:58.764" v="139" actId="1076"/>
          <ac:spMkLst>
            <pc:docMk/>
            <pc:sldMk cId="4235041755" sldId="261"/>
            <ac:spMk id="11" creationId="{1BE59B28-9A32-3444-FB48-DBBE0CD42753}"/>
          </ac:spMkLst>
        </pc:spChg>
        <pc:picChg chg="add del mod modCrop">
          <ac:chgData name="Katherine Kemp" userId="384c0935-5478-4e42-80ca-ac62e9329d46" providerId="ADAL" clId="{39FE79CF-728C-4B25-B92D-15FA60AF37EE}" dt="2024-02-08T18:26:34.418" v="117" actId="478"/>
          <ac:picMkLst>
            <pc:docMk/>
            <pc:sldMk cId="4235041755" sldId="261"/>
            <ac:picMk id="4" creationId="{513C9511-E39F-034C-002B-2682563A65C4}"/>
          </ac:picMkLst>
        </pc:picChg>
        <pc:picChg chg="add mod">
          <ac:chgData name="Katherine Kemp" userId="384c0935-5478-4e42-80ca-ac62e9329d46" providerId="ADAL" clId="{39FE79CF-728C-4B25-B92D-15FA60AF37EE}" dt="2024-02-08T18:28:49.003" v="138" actId="1076"/>
          <ac:picMkLst>
            <pc:docMk/>
            <pc:sldMk cId="4235041755" sldId="261"/>
            <ac:picMk id="9" creationId="{C663A97C-BDA4-99E0-5595-837B4AD21B73}"/>
          </ac:picMkLst>
        </pc:picChg>
      </pc:sldChg>
      <pc:sldChg chg="addSp delSp modSp add mod">
        <pc:chgData name="Katherine Kemp" userId="384c0935-5478-4e42-80ca-ac62e9329d46" providerId="ADAL" clId="{39FE79CF-728C-4B25-B92D-15FA60AF37EE}" dt="2024-02-08T18:34:18.802" v="157" actId="113"/>
        <pc:sldMkLst>
          <pc:docMk/>
          <pc:sldMk cId="361992460" sldId="262"/>
        </pc:sldMkLst>
        <pc:spChg chg="mod">
          <ac:chgData name="Katherine Kemp" userId="384c0935-5478-4e42-80ca-ac62e9329d46" providerId="ADAL" clId="{39FE79CF-728C-4B25-B92D-15FA60AF37EE}" dt="2024-02-08T18:29:52.072" v="140"/>
          <ac:spMkLst>
            <pc:docMk/>
            <pc:sldMk cId="361992460" sldId="262"/>
            <ac:spMk id="2" creationId="{1B9009FB-7BB9-C2B6-B1FC-A45D07B7E28B}"/>
          </ac:spMkLst>
        </pc:spChg>
        <pc:spChg chg="del mod">
          <ac:chgData name="Katherine Kemp" userId="384c0935-5478-4e42-80ca-ac62e9329d46" providerId="ADAL" clId="{39FE79CF-728C-4B25-B92D-15FA60AF37EE}" dt="2024-02-08T18:30:49.721" v="143"/>
          <ac:spMkLst>
            <pc:docMk/>
            <pc:sldMk cId="361992460" sldId="262"/>
            <ac:spMk id="3" creationId="{E30F8B85-9B47-BD09-62B7-B63DF12433E2}"/>
          </ac:spMkLst>
        </pc:spChg>
        <pc:spChg chg="add mod">
          <ac:chgData name="Katherine Kemp" userId="384c0935-5478-4e42-80ca-ac62e9329d46" providerId="ADAL" clId="{39FE79CF-728C-4B25-B92D-15FA60AF37EE}" dt="2024-02-08T18:34:18.802" v="157" actId="113"/>
          <ac:spMkLst>
            <pc:docMk/>
            <pc:sldMk cId="361992460" sldId="262"/>
            <ac:spMk id="8" creationId="{A45DF38B-1596-A981-2027-B39A43704CFD}"/>
          </ac:spMkLst>
        </pc:spChg>
        <pc:graphicFrameChg chg="add mod modGraphic">
          <ac:chgData name="Katherine Kemp" userId="384c0935-5478-4e42-80ca-ac62e9329d46" providerId="ADAL" clId="{39FE79CF-728C-4B25-B92D-15FA60AF37EE}" dt="2024-02-08T18:32:44.628" v="152" actId="207"/>
          <ac:graphicFrameMkLst>
            <pc:docMk/>
            <pc:sldMk cId="361992460" sldId="262"/>
            <ac:graphicFrameMk id="4" creationId="{DFD0280B-95FA-70C1-1F79-1F168E8A643E}"/>
          </ac:graphicFrameMkLst>
        </pc:graphicFrameChg>
      </pc:sldChg>
      <pc:sldChg chg="del">
        <pc:chgData name="Katherine Kemp" userId="384c0935-5478-4e42-80ca-ac62e9329d46" providerId="ADAL" clId="{39FE79CF-728C-4B25-B92D-15FA60AF37EE}" dt="2024-02-08T17:59:00.519" v="42" actId="2696"/>
        <pc:sldMkLst>
          <pc:docMk/>
          <pc:sldMk cId="1602269630" sldId="262"/>
        </pc:sldMkLst>
      </pc:sldChg>
      <pc:sldChg chg="del">
        <pc:chgData name="Katherine Kemp" userId="384c0935-5478-4e42-80ca-ac62e9329d46" providerId="ADAL" clId="{39FE79CF-728C-4B25-B92D-15FA60AF37EE}" dt="2024-02-08T17:59:00.519" v="42" actId="2696"/>
        <pc:sldMkLst>
          <pc:docMk/>
          <pc:sldMk cId="795479671" sldId="263"/>
        </pc:sldMkLst>
      </pc:sldChg>
      <pc:sldChg chg="addSp modSp add mod">
        <pc:chgData name="Katherine Kemp" userId="384c0935-5478-4e42-80ca-ac62e9329d46" providerId="ADAL" clId="{39FE79CF-728C-4B25-B92D-15FA60AF37EE}" dt="2024-02-08T18:42:37.647" v="175" actId="1076"/>
        <pc:sldMkLst>
          <pc:docMk/>
          <pc:sldMk cId="2918261971" sldId="263"/>
        </pc:sldMkLst>
        <pc:spChg chg="mod">
          <ac:chgData name="Katherine Kemp" userId="384c0935-5478-4e42-80ca-ac62e9329d46" providerId="ADAL" clId="{39FE79CF-728C-4B25-B92D-15FA60AF37EE}" dt="2024-02-08T18:41:06.364" v="158"/>
          <ac:spMkLst>
            <pc:docMk/>
            <pc:sldMk cId="2918261971" sldId="263"/>
            <ac:spMk id="2" creationId="{6779D2CB-BD20-7D6A-5B34-E227216EE10C}"/>
          </ac:spMkLst>
        </pc:spChg>
        <pc:spChg chg="mod">
          <ac:chgData name="Katherine Kemp" userId="384c0935-5478-4e42-80ca-ac62e9329d46" providerId="ADAL" clId="{39FE79CF-728C-4B25-B92D-15FA60AF37EE}" dt="2024-02-08T18:42:33.029" v="174" actId="27636"/>
          <ac:spMkLst>
            <pc:docMk/>
            <pc:sldMk cId="2918261971" sldId="263"/>
            <ac:spMk id="3" creationId="{59975933-9ED3-8B66-D07E-0CC113174D28}"/>
          </ac:spMkLst>
        </pc:spChg>
        <pc:picChg chg="add mod">
          <ac:chgData name="Katherine Kemp" userId="384c0935-5478-4e42-80ca-ac62e9329d46" providerId="ADAL" clId="{39FE79CF-728C-4B25-B92D-15FA60AF37EE}" dt="2024-02-08T18:42:37.647" v="175" actId="1076"/>
          <ac:picMkLst>
            <pc:docMk/>
            <pc:sldMk cId="2918261971" sldId="263"/>
            <ac:picMk id="4" creationId="{50ADA765-D66A-1524-41B5-01D21322617E}"/>
          </ac:picMkLst>
        </pc:picChg>
      </pc:sldChg>
      <pc:sldChg chg="addSp modSp add mod">
        <pc:chgData name="Katherine Kemp" userId="384c0935-5478-4e42-80ca-ac62e9329d46" providerId="ADAL" clId="{39FE79CF-728C-4B25-B92D-15FA60AF37EE}" dt="2024-02-08T18:44:21.301" v="190" actId="1076"/>
        <pc:sldMkLst>
          <pc:docMk/>
          <pc:sldMk cId="324338185" sldId="264"/>
        </pc:sldMkLst>
        <pc:spChg chg="mod">
          <ac:chgData name="Katherine Kemp" userId="384c0935-5478-4e42-80ca-ac62e9329d46" providerId="ADAL" clId="{39FE79CF-728C-4B25-B92D-15FA60AF37EE}" dt="2024-02-08T18:43:04.910" v="178" actId="14100"/>
          <ac:spMkLst>
            <pc:docMk/>
            <pc:sldMk cId="324338185" sldId="264"/>
            <ac:spMk id="2" creationId="{07AA2515-F0DE-80DF-1393-9B3BFCCF49BD}"/>
          </ac:spMkLst>
        </pc:spChg>
        <pc:spChg chg="mod">
          <ac:chgData name="Katherine Kemp" userId="384c0935-5478-4e42-80ca-ac62e9329d46" providerId="ADAL" clId="{39FE79CF-728C-4B25-B92D-15FA60AF37EE}" dt="2024-02-08T18:44:13.003" v="189" actId="14100"/>
          <ac:spMkLst>
            <pc:docMk/>
            <pc:sldMk cId="324338185" sldId="264"/>
            <ac:spMk id="3" creationId="{C4504D52-682A-8C11-AEB3-8B5096D58893}"/>
          </ac:spMkLst>
        </pc:spChg>
        <pc:picChg chg="add mod">
          <ac:chgData name="Katherine Kemp" userId="384c0935-5478-4e42-80ca-ac62e9329d46" providerId="ADAL" clId="{39FE79CF-728C-4B25-B92D-15FA60AF37EE}" dt="2024-02-08T18:44:21.301" v="190" actId="1076"/>
          <ac:picMkLst>
            <pc:docMk/>
            <pc:sldMk cId="324338185" sldId="264"/>
            <ac:picMk id="4" creationId="{D483E341-8D38-D444-15BE-EE7BF1BD9115}"/>
          </ac:picMkLst>
        </pc:picChg>
      </pc:sldChg>
      <pc:sldChg chg="del">
        <pc:chgData name="Katherine Kemp" userId="384c0935-5478-4e42-80ca-ac62e9329d46" providerId="ADAL" clId="{39FE79CF-728C-4B25-B92D-15FA60AF37EE}" dt="2024-02-08T17:59:00.519" v="42" actId="2696"/>
        <pc:sldMkLst>
          <pc:docMk/>
          <pc:sldMk cId="1120969826" sldId="264"/>
        </pc:sldMkLst>
      </pc:sldChg>
      <pc:sldChg chg="del">
        <pc:chgData name="Katherine Kemp" userId="384c0935-5478-4e42-80ca-ac62e9329d46" providerId="ADAL" clId="{39FE79CF-728C-4B25-B92D-15FA60AF37EE}" dt="2024-02-08T17:59:00.519" v="42" actId="2696"/>
        <pc:sldMkLst>
          <pc:docMk/>
          <pc:sldMk cId="5223636" sldId="265"/>
        </pc:sldMkLst>
      </pc:sldChg>
      <pc:sldChg chg="modSp add mod replId">
        <pc:chgData name="Katherine Kemp" userId="384c0935-5478-4e42-80ca-ac62e9329d46" providerId="ADAL" clId="{39FE79CF-728C-4B25-B92D-15FA60AF37EE}" dt="2024-02-08T18:45:18.862" v="196" actId="12"/>
        <pc:sldMkLst>
          <pc:docMk/>
          <pc:sldMk cId="1644376478" sldId="265"/>
        </pc:sldMkLst>
        <pc:spChg chg="mod">
          <ac:chgData name="Katherine Kemp" userId="384c0935-5478-4e42-80ca-ac62e9329d46" providerId="ADAL" clId="{39FE79CF-728C-4B25-B92D-15FA60AF37EE}" dt="2024-02-08T18:44:51.646" v="192" actId="27636"/>
          <ac:spMkLst>
            <pc:docMk/>
            <pc:sldMk cId="1644376478" sldId="265"/>
            <ac:spMk id="2" creationId="{00A8C570-C9DA-8B97-966A-1931D7455642}"/>
          </ac:spMkLst>
        </pc:spChg>
        <pc:spChg chg="mod">
          <ac:chgData name="Katherine Kemp" userId="384c0935-5478-4e42-80ca-ac62e9329d46" providerId="ADAL" clId="{39FE79CF-728C-4B25-B92D-15FA60AF37EE}" dt="2024-02-08T18:45:18.862" v="196" actId="12"/>
          <ac:spMkLst>
            <pc:docMk/>
            <pc:sldMk cId="1644376478" sldId="265"/>
            <ac:spMk id="3" creationId="{6E1A2ED0-EEDB-0AF6-6440-5C2ABF60A373}"/>
          </ac:spMkLst>
        </pc:spChg>
      </pc:sldChg>
      <pc:sldChg chg="del">
        <pc:chgData name="Katherine Kemp" userId="384c0935-5478-4e42-80ca-ac62e9329d46" providerId="ADAL" clId="{39FE79CF-728C-4B25-B92D-15FA60AF37EE}" dt="2024-02-08T17:59:00.519" v="42" actId="2696"/>
        <pc:sldMkLst>
          <pc:docMk/>
          <pc:sldMk cId="1417192070" sldId="266"/>
        </pc:sldMkLst>
      </pc:sldChg>
      <pc:sldChg chg="addSp modSp add mod replId">
        <pc:chgData name="Katherine Kemp" userId="384c0935-5478-4e42-80ca-ac62e9329d46" providerId="ADAL" clId="{39FE79CF-728C-4B25-B92D-15FA60AF37EE}" dt="2024-02-08T18:47:17.715" v="209" actId="27636"/>
        <pc:sldMkLst>
          <pc:docMk/>
          <pc:sldMk cId="3988319062" sldId="266"/>
        </pc:sldMkLst>
        <pc:spChg chg="mod">
          <ac:chgData name="Katherine Kemp" userId="384c0935-5478-4e42-80ca-ac62e9329d46" providerId="ADAL" clId="{39FE79CF-728C-4B25-B92D-15FA60AF37EE}" dt="2024-02-08T18:45:54.377" v="198" actId="27636"/>
          <ac:spMkLst>
            <pc:docMk/>
            <pc:sldMk cId="3988319062" sldId="266"/>
            <ac:spMk id="2" creationId="{02A77882-8DE4-C5F9-E04B-4FA5650CE563}"/>
          </ac:spMkLst>
        </pc:spChg>
        <pc:spChg chg="mod">
          <ac:chgData name="Katherine Kemp" userId="384c0935-5478-4e42-80ca-ac62e9329d46" providerId="ADAL" clId="{39FE79CF-728C-4B25-B92D-15FA60AF37EE}" dt="2024-02-08T18:47:17.715" v="209" actId="27636"/>
          <ac:spMkLst>
            <pc:docMk/>
            <pc:sldMk cId="3988319062" sldId="266"/>
            <ac:spMk id="3" creationId="{618002DF-5A12-68AF-BF7B-90C8F25CB0D6}"/>
          </ac:spMkLst>
        </pc:spChg>
        <pc:picChg chg="add mod">
          <ac:chgData name="Katherine Kemp" userId="384c0935-5478-4e42-80ca-ac62e9329d46" providerId="ADAL" clId="{39FE79CF-728C-4B25-B92D-15FA60AF37EE}" dt="2024-02-08T18:47:06.430" v="206" actId="1076"/>
          <ac:picMkLst>
            <pc:docMk/>
            <pc:sldMk cId="3988319062" sldId="266"/>
            <ac:picMk id="4" creationId="{1EEB50AF-9E79-4AFE-273D-2183760DF217}"/>
          </ac:picMkLst>
        </pc:picChg>
      </pc:sldChg>
      <pc:sldChg chg="addSp modSp add mod replId">
        <pc:chgData name="Katherine Kemp" userId="384c0935-5478-4e42-80ca-ac62e9329d46" providerId="ADAL" clId="{39FE79CF-728C-4B25-B92D-15FA60AF37EE}" dt="2024-02-08T18:48:34.805" v="216" actId="1076"/>
        <pc:sldMkLst>
          <pc:docMk/>
          <pc:sldMk cId="1261423130" sldId="267"/>
        </pc:sldMkLst>
        <pc:spChg chg="mod">
          <ac:chgData name="Katherine Kemp" userId="384c0935-5478-4e42-80ca-ac62e9329d46" providerId="ADAL" clId="{39FE79CF-728C-4B25-B92D-15FA60AF37EE}" dt="2024-02-08T18:47:53.338" v="210"/>
          <ac:spMkLst>
            <pc:docMk/>
            <pc:sldMk cId="1261423130" sldId="267"/>
            <ac:spMk id="2" creationId="{CDA18B87-DDAA-C317-98E4-2A47C32ABD4E}"/>
          </ac:spMkLst>
        </pc:spChg>
        <pc:spChg chg="mod">
          <ac:chgData name="Katherine Kemp" userId="384c0935-5478-4e42-80ca-ac62e9329d46" providerId="ADAL" clId="{39FE79CF-728C-4B25-B92D-15FA60AF37EE}" dt="2024-02-08T18:48:25.887" v="214" actId="14100"/>
          <ac:spMkLst>
            <pc:docMk/>
            <pc:sldMk cId="1261423130" sldId="267"/>
            <ac:spMk id="3" creationId="{01890F13-15C5-7371-604B-88642AD1499D}"/>
          </ac:spMkLst>
        </pc:spChg>
        <pc:picChg chg="add mod">
          <ac:chgData name="Katherine Kemp" userId="384c0935-5478-4e42-80ca-ac62e9329d46" providerId="ADAL" clId="{39FE79CF-728C-4B25-B92D-15FA60AF37EE}" dt="2024-02-08T18:48:34.805" v="216" actId="1076"/>
          <ac:picMkLst>
            <pc:docMk/>
            <pc:sldMk cId="1261423130" sldId="267"/>
            <ac:picMk id="4" creationId="{A763A75D-3166-5CD8-DFFD-5833FAA19F1A}"/>
          </ac:picMkLst>
        </pc:picChg>
      </pc:sldChg>
      <pc:sldChg chg="del">
        <pc:chgData name="Katherine Kemp" userId="384c0935-5478-4e42-80ca-ac62e9329d46" providerId="ADAL" clId="{39FE79CF-728C-4B25-B92D-15FA60AF37EE}" dt="2024-02-08T17:59:00.519" v="42" actId="2696"/>
        <pc:sldMkLst>
          <pc:docMk/>
          <pc:sldMk cId="2919817907" sldId="267"/>
        </pc:sldMkLst>
      </pc:sldChg>
      <pc:sldChg chg="addSp modSp add mod replId">
        <pc:chgData name="Katherine Kemp" userId="384c0935-5478-4e42-80ca-ac62e9329d46" providerId="ADAL" clId="{39FE79CF-728C-4B25-B92D-15FA60AF37EE}" dt="2024-02-08T18:50:18.074" v="225" actId="1076"/>
        <pc:sldMkLst>
          <pc:docMk/>
          <pc:sldMk cId="3385816908" sldId="268"/>
        </pc:sldMkLst>
        <pc:spChg chg="mod">
          <ac:chgData name="Katherine Kemp" userId="384c0935-5478-4e42-80ca-ac62e9329d46" providerId="ADAL" clId="{39FE79CF-728C-4B25-B92D-15FA60AF37EE}" dt="2024-02-08T18:49:33.209" v="217"/>
          <ac:spMkLst>
            <pc:docMk/>
            <pc:sldMk cId="3385816908" sldId="268"/>
            <ac:spMk id="2" creationId="{DD52F5C8-D455-026A-229C-523C1752D92A}"/>
          </ac:spMkLst>
        </pc:spChg>
        <pc:spChg chg="mod">
          <ac:chgData name="Katherine Kemp" userId="384c0935-5478-4e42-80ca-ac62e9329d46" providerId="ADAL" clId="{39FE79CF-728C-4B25-B92D-15FA60AF37EE}" dt="2024-02-08T18:50:03.139" v="221" actId="14100"/>
          <ac:spMkLst>
            <pc:docMk/>
            <pc:sldMk cId="3385816908" sldId="268"/>
            <ac:spMk id="3" creationId="{B1A9A4FE-AE3F-2D48-A700-9E6F67374148}"/>
          </ac:spMkLst>
        </pc:spChg>
        <pc:picChg chg="add mod">
          <ac:chgData name="Katherine Kemp" userId="384c0935-5478-4e42-80ca-ac62e9329d46" providerId="ADAL" clId="{39FE79CF-728C-4B25-B92D-15FA60AF37EE}" dt="2024-02-08T18:50:18.074" v="225" actId="1076"/>
          <ac:picMkLst>
            <pc:docMk/>
            <pc:sldMk cId="3385816908" sldId="268"/>
            <ac:picMk id="4" creationId="{364C4C9D-1C6B-4C3E-8298-07A342360574}"/>
          </ac:picMkLst>
        </pc:picChg>
      </pc:sldChg>
      <pc:sldChg chg="del">
        <pc:chgData name="Katherine Kemp" userId="384c0935-5478-4e42-80ca-ac62e9329d46" providerId="ADAL" clId="{39FE79CF-728C-4B25-B92D-15FA60AF37EE}" dt="2024-02-08T17:59:00.519" v="42" actId="2696"/>
        <pc:sldMkLst>
          <pc:docMk/>
          <pc:sldMk cId="3964597437" sldId="268"/>
        </pc:sldMkLst>
      </pc:sldChg>
      <pc:sldChg chg="addSp delSp modSp add del mod replId modAnim">
        <pc:chgData name="Katherine Kemp" userId="384c0935-5478-4e42-80ca-ac62e9329d46" providerId="ADAL" clId="{39FE79CF-728C-4B25-B92D-15FA60AF37EE}" dt="2024-02-08T22:02:44.770" v="1086" actId="47"/>
        <pc:sldMkLst>
          <pc:docMk/>
          <pc:sldMk cId="3080502636" sldId="269"/>
        </pc:sldMkLst>
        <pc:spChg chg="mod">
          <ac:chgData name="Katherine Kemp" userId="384c0935-5478-4e42-80ca-ac62e9329d46" providerId="ADAL" clId="{39FE79CF-728C-4B25-B92D-15FA60AF37EE}" dt="2024-02-08T19:15:30.317" v="298"/>
          <ac:spMkLst>
            <pc:docMk/>
            <pc:sldMk cId="3080502636" sldId="269"/>
            <ac:spMk id="2" creationId="{FA65582D-3585-5A90-9AD2-43AA321C205C}"/>
          </ac:spMkLst>
        </pc:spChg>
        <pc:spChg chg="add del mod">
          <ac:chgData name="Katherine Kemp" userId="384c0935-5478-4e42-80ca-ac62e9329d46" providerId="ADAL" clId="{39FE79CF-728C-4B25-B92D-15FA60AF37EE}" dt="2024-02-08T21:05:50.783" v="1048" actId="478"/>
          <ac:spMkLst>
            <pc:docMk/>
            <pc:sldMk cId="3080502636" sldId="269"/>
            <ac:spMk id="3" creationId="{A7586FAA-4455-0021-EFD8-093124F8104F}"/>
          </ac:spMkLst>
        </pc:spChg>
        <pc:spChg chg="add del mod">
          <ac:chgData name="Katherine Kemp" userId="384c0935-5478-4e42-80ca-ac62e9329d46" providerId="ADAL" clId="{39FE79CF-728C-4B25-B92D-15FA60AF37EE}" dt="2024-02-08T19:21:39.184" v="315" actId="478"/>
          <ac:spMkLst>
            <pc:docMk/>
            <pc:sldMk cId="3080502636" sldId="269"/>
            <ac:spMk id="9" creationId="{2C09DED6-6D5C-9AA6-9A10-CFE08A1CE73C}"/>
          </ac:spMkLst>
        </pc:spChg>
        <pc:spChg chg="add del mod">
          <ac:chgData name="Katherine Kemp" userId="384c0935-5478-4e42-80ca-ac62e9329d46" providerId="ADAL" clId="{39FE79CF-728C-4B25-B92D-15FA60AF37EE}" dt="2024-02-08T19:21:36.479" v="312" actId="478"/>
          <ac:spMkLst>
            <pc:docMk/>
            <pc:sldMk cId="3080502636" sldId="269"/>
            <ac:spMk id="11" creationId="{8294D26D-DAC5-A8C7-5058-F6CF08B2FAFB}"/>
          </ac:spMkLst>
        </pc:spChg>
        <pc:spChg chg="add del">
          <ac:chgData name="Katherine Kemp" userId="384c0935-5478-4e42-80ca-ac62e9329d46" providerId="ADAL" clId="{39FE79CF-728C-4B25-B92D-15FA60AF37EE}" dt="2024-02-08T19:20:59.742" v="311" actId="22"/>
          <ac:spMkLst>
            <pc:docMk/>
            <pc:sldMk cId="3080502636" sldId="269"/>
            <ac:spMk id="13" creationId="{E3925041-5AC5-C444-1A7C-606CE115EC19}"/>
          </ac:spMkLst>
        </pc:spChg>
        <pc:spChg chg="add del mod">
          <ac:chgData name="Katherine Kemp" userId="384c0935-5478-4e42-80ca-ac62e9329d46" providerId="ADAL" clId="{39FE79CF-728C-4B25-B92D-15FA60AF37EE}" dt="2024-02-08T21:05:54.931" v="1049" actId="478"/>
          <ac:spMkLst>
            <pc:docMk/>
            <pc:sldMk cId="3080502636" sldId="269"/>
            <ac:spMk id="15" creationId="{E87D93E4-FDD6-F767-BF5E-4AF94096887A}"/>
          </ac:spMkLst>
        </pc:spChg>
        <pc:picChg chg="add mod">
          <ac:chgData name="Katherine Kemp" userId="384c0935-5478-4e42-80ca-ac62e9329d46" providerId="ADAL" clId="{39FE79CF-728C-4B25-B92D-15FA60AF37EE}" dt="2024-02-08T21:06:06.405" v="1051" actId="1076"/>
          <ac:picMkLst>
            <pc:docMk/>
            <pc:sldMk cId="3080502636" sldId="269"/>
            <ac:picMk id="4" creationId="{63CECBF2-C1A7-C016-3F09-18C283DF1F2C}"/>
          </ac:picMkLst>
        </pc:picChg>
      </pc:sldChg>
      <pc:sldChg chg="del">
        <pc:chgData name="Katherine Kemp" userId="384c0935-5478-4e42-80ca-ac62e9329d46" providerId="ADAL" clId="{39FE79CF-728C-4B25-B92D-15FA60AF37EE}" dt="2024-02-08T17:59:00.519" v="42" actId="2696"/>
        <pc:sldMkLst>
          <pc:docMk/>
          <pc:sldMk cId="4247256927" sldId="269"/>
        </pc:sldMkLst>
      </pc:sldChg>
      <pc:sldChg chg="addSp delSp modSp add del mod modAnim">
        <pc:chgData name="Katherine Kemp" userId="384c0935-5478-4e42-80ca-ac62e9329d46" providerId="ADAL" clId="{39FE79CF-728C-4B25-B92D-15FA60AF37EE}" dt="2024-02-08T22:02:44.770" v="1086" actId="47"/>
        <pc:sldMkLst>
          <pc:docMk/>
          <pc:sldMk cId="837629769" sldId="270"/>
        </pc:sldMkLst>
        <pc:spChg chg="mod">
          <ac:chgData name="Katherine Kemp" userId="384c0935-5478-4e42-80ca-ac62e9329d46" providerId="ADAL" clId="{39FE79CF-728C-4B25-B92D-15FA60AF37EE}" dt="2024-02-08T19:24:43.005" v="356" actId="20577"/>
          <ac:spMkLst>
            <pc:docMk/>
            <pc:sldMk cId="837629769" sldId="270"/>
            <ac:spMk id="2" creationId="{D9009F54-6A02-87B1-2B20-D7C6C287992C}"/>
          </ac:spMkLst>
        </pc:spChg>
        <pc:spChg chg="del mod">
          <ac:chgData name="Katherine Kemp" userId="384c0935-5478-4e42-80ca-ac62e9329d46" providerId="ADAL" clId="{39FE79CF-728C-4B25-B92D-15FA60AF37EE}" dt="2024-02-08T19:24:16.263" v="348"/>
          <ac:spMkLst>
            <pc:docMk/>
            <pc:sldMk cId="837629769" sldId="270"/>
            <ac:spMk id="3" creationId="{F1B84BF0-8725-C94A-3E38-44EE85436EF2}"/>
          </ac:spMkLst>
        </pc:spChg>
        <pc:picChg chg="add mod">
          <ac:chgData name="Katherine Kemp" userId="384c0935-5478-4e42-80ca-ac62e9329d46" providerId="ADAL" clId="{39FE79CF-728C-4B25-B92D-15FA60AF37EE}" dt="2024-02-08T19:24:29.664" v="351" actId="1076"/>
          <ac:picMkLst>
            <pc:docMk/>
            <pc:sldMk cId="837629769" sldId="270"/>
            <ac:picMk id="4" creationId="{83423650-EC93-4DCF-162D-872CB881E10C}"/>
          </ac:picMkLst>
        </pc:picChg>
      </pc:sldChg>
      <pc:sldChg chg="del">
        <pc:chgData name="Katherine Kemp" userId="384c0935-5478-4e42-80ca-ac62e9329d46" providerId="ADAL" clId="{39FE79CF-728C-4B25-B92D-15FA60AF37EE}" dt="2024-02-08T17:59:00.519" v="42" actId="2696"/>
        <pc:sldMkLst>
          <pc:docMk/>
          <pc:sldMk cId="4219685555" sldId="270"/>
        </pc:sldMkLst>
      </pc:sldChg>
      <pc:sldChg chg="addSp delSp modSp add del mod replId modAnim modNotesTx">
        <pc:chgData name="Katherine Kemp" userId="384c0935-5478-4e42-80ca-ac62e9329d46" providerId="ADAL" clId="{39FE79CF-728C-4B25-B92D-15FA60AF37EE}" dt="2024-02-08T22:02:44.770" v="1086" actId="47"/>
        <pc:sldMkLst>
          <pc:docMk/>
          <pc:sldMk cId="311591941" sldId="271"/>
        </pc:sldMkLst>
        <pc:spChg chg="mod">
          <ac:chgData name="Katherine Kemp" userId="384c0935-5478-4e42-80ca-ac62e9329d46" providerId="ADAL" clId="{39FE79CF-728C-4B25-B92D-15FA60AF37EE}" dt="2024-02-08T19:25:39.134" v="357"/>
          <ac:spMkLst>
            <pc:docMk/>
            <pc:sldMk cId="311591941" sldId="271"/>
            <ac:spMk id="2" creationId="{9EDF3CA8-475A-3F30-0254-D17BDD97594E}"/>
          </ac:spMkLst>
        </pc:spChg>
        <pc:spChg chg="del mod">
          <ac:chgData name="Katherine Kemp" userId="384c0935-5478-4e42-80ca-ac62e9329d46" providerId="ADAL" clId="{39FE79CF-728C-4B25-B92D-15FA60AF37EE}" dt="2024-02-08T19:26:09.767" v="360"/>
          <ac:spMkLst>
            <pc:docMk/>
            <pc:sldMk cId="311591941" sldId="271"/>
            <ac:spMk id="3" creationId="{7CA32542-5940-6B58-84C5-097F2FCFB1E6}"/>
          </ac:spMkLst>
        </pc:spChg>
        <pc:picChg chg="add mod">
          <ac:chgData name="Katherine Kemp" userId="384c0935-5478-4e42-80ca-ac62e9329d46" providerId="ADAL" clId="{39FE79CF-728C-4B25-B92D-15FA60AF37EE}" dt="2024-02-08T19:26:19.017" v="362" actId="1076"/>
          <ac:picMkLst>
            <pc:docMk/>
            <pc:sldMk cId="311591941" sldId="271"/>
            <ac:picMk id="4" creationId="{21BE7C22-276A-3471-18F1-E809F2FC4E3E}"/>
          </ac:picMkLst>
        </pc:picChg>
      </pc:sldChg>
      <pc:sldChg chg="del">
        <pc:chgData name="Katherine Kemp" userId="384c0935-5478-4e42-80ca-ac62e9329d46" providerId="ADAL" clId="{39FE79CF-728C-4B25-B92D-15FA60AF37EE}" dt="2024-02-08T17:59:00.519" v="42" actId="2696"/>
        <pc:sldMkLst>
          <pc:docMk/>
          <pc:sldMk cId="4152426466" sldId="271"/>
        </pc:sldMkLst>
      </pc:sldChg>
      <pc:sldChg chg="del">
        <pc:chgData name="Katherine Kemp" userId="384c0935-5478-4e42-80ca-ac62e9329d46" providerId="ADAL" clId="{39FE79CF-728C-4B25-B92D-15FA60AF37EE}" dt="2024-02-08T17:59:00.519" v="42" actId="2696"/>
        <pc:sldMkLst>
          <pc:docMk/>
          <pc:sldMk cId="927796210" sldId="272"/>
        </pc:sldMkLst>
      </pc:sldChg>
      <pc:sldChg chg="addSp delSp modSp add del mod replId modAnim">
        <pc:chgData name="Katherine Kemp" userId="384c0935-5478-4e42-80ca-ac62e9329d46" providerId="ADAL" clId="{39FE79CF-728C-4B25-B92D-15FA60AF37EE}" dt="2024-02-08T22:02:44.770" v="1086" actId="47"/>
        <pc:sldMkLst>
          <pc:docMk/>
          <pc:sldMk cId="1608378029" sldId="272"/>
        </pc:sldMkLst>
        <pc:spChg chg="mod">
          <ac:chgData name="Katherine Kemp" userId="384c0935-5478-4e42-80ca-ac62e9329d46" providerId="ADAL" clId="{39FE79CF-728C-4B25-B92D-15FA60AF37EE}" dt="2024-02-08T19:27:36.126" v="367"/>
          <ac:spMkLst>
            <pc:docMk/>
            <pc:sldMk cId="1608378029" sldId="272"/>
            <ac:spMk id="2" creationId="{05715FF8-F362-34C8-A202-8F274EF21C09}"/>
          </ac:spMkLst>
        </pc:spChg>
        <pc:spChg chg="del mod">
          <ac:chgData name="Katherine Kemp" userId="384c0935-5478-4e42-80ca-ac62e9329d46" providerId="ADAL" clId="{39FE79CF-728C-4B25-B92D-15FA60AF37EE}" dt="2024-02-08T19:27:21.553" v="366"/>
          <ac:spMkLst>
            <pc:docMk/>
            <pc:sldMk cId="1608378029" sldId="272"/>
            <ac:spMk id="3" creationId="{A6F41AE4-ED5E-1E87-C37C-2744337ACAE0}"/>
          </ac:spMkLst>
        </pc:spChg>
        <pc:picChg chg="add mod">
          <ac:chgData name="Katherine Kemp" userId="384c0935-5478-4e42-80ca-ac62e9329d46" providerId="ADAL" clId="{39FE79CF-728C-4B25-B92D-15FA60AF37EE}" dt="2024-02-08T19:27:21.553" v="366"/>
          <ac:picMkLst>
            <pc:docMk/>
            <pc:sldMk cId="1608378029" sldId="272"/>
            <ac:picMk id="4" creationId="{6DEAA548-29E9-385B-BCAE-D99932BC93D4}"/>
          </ac:picMkLst>
        </pc:picChg>
      </pc:sldChg>
      <pc:sldChg chg="del">
        <pc:chgData name="Katherine Kemp" userId="384c0935-5478-4e42-80ca-ac62e9329d46" providerId="ADAL" clId="{39FE79CF-728C-4B25-B92D-15FA60AF37EE}" dt="2024-02-08T17:59:00.519" v="42" actId="2696"/>
        <pc:sldMkLst>
          <pc:docMk/>
          <pc:sldMk cId="525597617" sldId="273"/>
        </pc:sldMkLst>
      </pc:sldChg>
      <pc:sldChg chg="addSp delSp modSp add del mod replId">
        <pc:chgData name="Katherine Kemp" userId="384c0935-5478-4e42-80ca-ac62e9329d46" providerId="ADAL" clId="{39FE79CF-728C-4B25-B92D-15FA60AF37EE}" dt="2024-02-08T22:02:44.770" v="1086" actId="47"/>
        <pc:sldMkLst>
          <pc:docMk/>
          <pc:sldMk cId="4181984514" sldId="273"/>
        </pc:sldMkLst>
        <pc:spChg chg="mod">
          <ac:chgData name="Katherine Kemp" userId="384c0935-5478-4e42-80ca-ac62e9329d46" providerId="ADAL" clId="{39FE79CF-728C-4B25-B92D-15FA60AF37EE}" dt="2024-02-08T21:07:26.963" v="1068" actId="6549"/>
          <ac:spMkLst>
            <pc:docMk/>
            <pc:sldMk cId="4181984514" sldId="273"/>
            <ac:spMk id="2" creationId="{F59AD7E9-4CA9-5B4E-9954-18C9CC741693}"/>
          </ac:spMkLst>
        </pc:spChg>
        <pc:spChg chg="del mod">
          <ac:chgData name="Katherine Kemp" userId="384c0935-5478-4e42-80ca-ac62e9329d46" providerId="ADAL" clId="{39FE79CF-728C-4B25-B92D-15FA60AF37EE}" dt="2024-02-08T21:08:09.811" v="1069" actId="26606"/>
          <ac:spMkLst>
            <pc:docMk/>
            <pc:sldMk cId="4181984514" sldId="273"/>
            <ac:spMk id="3" creationId="{19BAEEBB-B4D0-906C-F644-DB98E9A59090}"/>
          </ac:spMkLst>
        </pc:spChg>
        <pc:spChg chg="add del mod">
          <ac:chgData name="Katherine Kemp" userId="384c0935-5478-4e42-80ca-ac62e9329d46" providerId="ADAL" clId="{39FE79CF-728C-4B25-B92D-15FA60AF37EE}" dt="2024-02-08T19:32:26.300" v="387" actId="478"/>
          <ac:spMkLst>
            <pc:docMk/>
            <pc:sldMk cId="4181984514" sldId="273"/>
            <ac:spMk id="4" creationId="{FAB3093A-2B05-3C5B-2A31-A80B263C3BBD}"/>
          </ac:spMkLst>
        </pc:spChg>
        <pc:spChg chg="add del mod">
          <ac:chgData name="Katherine Kemp" userId="384c0935-5478-4e42-80ca-ac62e9329d46" providerId="ADAL" clId="{39FE79CF-728C-4B25-B92D-15FA60AF37EE}" dt="2024-02-08T19:32:32.189" v="388" actId="478"/>
          <ac:spMkLst>
            <pc:docMk/>
            <pc:sldMk cId="4181984514" sldId="273"/>
            <ac:spMk id="9" creationId="{552E3304-C8D3-2911-57E9-DC5892986970}"/>
          </ac:spMkLst>
        </pc:spChg>
        <pc:graphicFrameChg chg="add mod">
          <ac:chgData name="Katherine Kemp" userId="384c0935-5478-4e42-80ca-ac62e9329d46" providerId="ADAL" clId="{39FE79CF-728C-4B25-B92D-15FA60AF37EE}" dt="2024-02-08T21:08:29.138" v="1071" actId="113"/>
          <ac:graphicFrameMkLst>
            <pc:docMk/>
            <pc:sldMk cId="4181984514" sldId="273"/>
            <ac:graphicFrameMk id="12" creationId="{958A4B75-1B3D-0966-FB68-F2FB589F2BFD}"/>
          </ac:graphicFrameMkLst>
        </pc:graphicFrameChg>
        <pc:picChg chg="add mod">
          <ac:chgData name="Katherine Kemp" userId="384c0935-5478-4e42-80ca-ac62e9329d46" providerId="ADAL" clId="{39FE79CF-728C-4B25-B92D-15FA60AF37EE}" dt="2024-02-08T19:33:25.395" v="398" actId="1076"/>
          <ac:picMkLst>
            <pc:docMk/>
            <pc:sldMk cId="4181984514" sldId="273"/>
            <ac:picMk id="10" creationId="{F6A4A350-11DE-5631-3E51-18EFDECFD5E8}"/>
          </ac:picMkLst>
        </pc:picChg>
      </pc:sldChg>
      <pc:sldChg chg="del">
        <pc:chgData name="Katherine Kemp" userId="384c0935-5478-4e42-80ca-ac62e9329d46" providerId="ADAL" clId="{39FE79CF-728C-4B25-B92D-15FA60AF37EE}" dt="2024-02-08T17:59:00.519" v="42" actId="2696"/>
        <pc:sldMkLst>
          <pc:docMk/>
          <pc:sldMk cId="131689095" sldId="274"/>
        </pc:sldMkLst>
      </pc:sldChg>
      <pc:sldChg chg="add">
        <pc:chgData name="Katherine Kemp" userId="384c0935-5478-4e42-80ca-ac62e9329d46" providerId="ADAL" clId="{39FE79CF-728C-4B25-B92D-15FA60AF37EE}" dt="2024-02-08T19:07:57.233" v="226" actId="2890"/>
        <pc:sldMkLst>
          <pc:docMk/>
          <pc:sldMk cId="2443764844" sldId="274"/>
        </pc:sldMkLst>
      </pc:sldChg>
      <pc:sldChg chg="del">
        <pc:chgData name="Katherine Kemp" userId="384c0935-5478-4e42-80ca-ac62e9329d46" providerId="ADAL" clId="{39FE79CF-728C-4B25-B92D-15FA60AF37EE}" dt="2024-02-08T17:59:00.519" v="42" actId="2696"/>
        <pc:sldMkLst>
          <pc:docMk/>
          <pc:sldMk cId="2933697311" sldId="275"/>
        </pc:sldMkLst>
      </pc:sldChg>
      <pc:sldChg chg="new del">
        <pc:chgData name="Katherine Kemp" userId="384c0935-5478-4e42-80ca-ac62e9329d46" providerId="ADAL" clId="{39FE79CF-728C-4B25-B92D-15FA60AF37EE}" dt="2024-02-08T19:31:10.953" v="374" actId="47"/>
        <pc:sldMkLst>
          <pc:docMk/>
          <pc:sldMk cId="3534292297" sldId="275"/>
        </pc:sldMkLst>
      </pc:sldChg>
      <pc:sldChg chg="add del ord setBg">
        <pc:chgData name="Katherine Kemp" userId="384c0935-5478-4e42-80ca-ac62e9329d46" providerId="ADAL" clId="{39FE79CF-728C-4B25-B92D-15FA60AF37EE}" dt="2024-02-08T22:02:44.770" v="1086" actId="47"/>
        <pc:sldMkLst>
          <pc:docMk/>
          <pc:sldMk cId="0" sldId="314"/>
        </pc:sldMkLst>
      </pc:sldChg>
      <pc:sldChg chg="addSp delSp modSp add mod">
        <pc:chgData name="Katherine Kemp" userId="384c0935-5478-4e42-80ca-ac62e9329d46" providerId="ADAL" clId="{39FE79CF-728C-4B25-B92D-15FA60AF37EE}" dt="2024-02-08T19:35:57.550" v="421" actId="1076"/>
        <pc:sldMkLst>
          <pc:docMk/>
          <pc:sldMk cId="1257499361" sldId="315"/>
        </pc:sldMkLst>
        <pc:spChg chg="mod">
          <ac:chgData name="Katherine Kemp" userId="384c0935-5478-4e42-80ca-ac62e9329d46" providerId="ADAL" clId="{39FE79CF-728C-4B25-B92D-15FA60AF37EE}" dt="2024-02-08T19:35:16.198" v="414" actId="20577"/>
          <ac:spMkLst>
            <pc:docMk/>
            <pc:sldMk cId="1257499361" sldId="315"/>
            <ac:spMk id="2" creationId="{85CA19C5-B46D-B88C-106A-4ED076EA7F23}"/>
          </ac:spMkLst>
        </pc:spChg>
        <pc:spChg chg="del">
          <ac:chgData name="Katherine Kemp" userId="384c0935-5478-4e42-80ca-ac62e9329d46" providerId="ADAL" clId="{39FE79CF-728C-4B25-B92D-15FA60AF37EE}" dt="2024-02-08T19:35:28.240" v="415" actId="478"/>
          <ac:spMkLst>
            <pc:docMk/>
            <pc:sldMk cId="1257499361" sldId="315"/>
            <ac:spMk id="3" creationId="{AC1C0534-6605-1807-5753-17E0EFCF9BCE}"/>
          </ac:spMkLst>
        </pc:spChg>
        <pc:spChg chg="add del mod">
          <ac:chgData name="Katherine Kemp" userId="384c0935-5478-4e42-80ca-ac62e9329d46" providerId="ADAL" clId="{39FE79CF-728C-4B25-B92D-15FA60AF37EE}" dt="2024-02-08T19:35:31.280" v="416"/>
          <ac:spMkLst>
            <pc:docMk/>
            <pc:sldMk cId="1257499361" sldId="315"/>
            <ac:spMk id="8" creationId="{4835092B-C288-C4B5-4269-70AF19FF0FE3}"/>
          </ac:spMkLst>
        </pc:spChg>
        <pc:picChg chg="add mod">
          <ac:chgData name="Katherine Kemp" userId="384c0935-5478-4e42-80ca-ac62e9329d46" providerId="ADAL" clId="{39FE79CF-728C-4B25-B92D-15FA60AF37EE}" dt="2024-02-08T19:35:57.550" v="421" actId="1076"/>
          <ac:picMkLst>
            <pc:docMk/>
            <pc:sldMk cId="1257499361" sldId="315"/>
            <ac:picMk id="9" creationId="{2199D8A0-BF37-ECA3-A72B-272CB37B4C49}"/>
          </ac:picMkLst>
        </pc:picChg>
        <pc:picChg chg="del">
          <ac:chgData name="Katherine Kemp" userId="384c0935-5478-4e42-80ca-ac62e9329d46" providerId="ADAL" clId="{39FE79CF-728C-4B25-B92D-15FA60AF37EE}" dt="2024-02-08T19:35:33.988" v="417" actId="478"/>
          <ac:picMkLst>
            <pc:docMk/>
            <pc:sldMk cId="1257499361" sldId="315"/>
            <ac:picMk id="10" creationId="{FDC60733-CF2A-9254-73BC-A41A56CB4AA1}"/>
          </ac:picMkLst>
        </pc:picChg>
      </pc:sldChg>
      <pc:sldChg chg="addSp delSp modSp add del mod">
        <pc:chgData name="Katherine Kemp" userId="384c0935-5478-4e42-80ca-ac62e9329d46" providerId="ADAL" clId="{39FE79CF-728C-4B25-B92D-15FA60AF37EE}" dt="2024-02-08T22:02:44.770" v="1086" actId="47"/>
        <pc:sldMkLst>
          <pc:docMk/>
          <pc:sldMk cId="1219106408" sldId="316"/>
        </pc:sldMkLst>
        <pc:spChg chg="mod">
          <ac:chgData name="Katherine Kemp" userId="384c0935-5478-4e42-80ca-ac62e9329d46" providerId="ADAL" clId="{39FE79CF-728C-4B25-B92D-15FA60AF37EE}" dt="2024-02-08T21:03:50.456" v="1043" actId="14100"/>
          <ac:spMkLst>
            <pc:docMk/>
            <pc:sldMk cId="1219106408" sldId="316"/>
            <ac:spMk id="2" creationId="{8D3DB3BE-87B9-8592-0901-5A3CEC4D37CD}"/>
          </ac:spMkLst>
        </pc:spChg>
        <pc:spChg chg="del mod">
          <ac:chgData name="Katherine Kemp" userId="384c0935-5478-4e42-80ca-ac62e9329d46" providerId="ADAL" clId="{39FE79CF-728C-4B25-B92D-15FA60AF37EE}" dt="2024-02-08T20:37:29.821" v="910" actId="478"/>
          <ac:spMkLst>
            <pc:docMk/>
            <pc:sldMk cId="1219106408" sldId="316"/>
            <ac:spMk id="3" creationId="{7207C7BB-8B5B-2DF8-602A-5C6C07E7B0F3}"/>
          </ac:spMkLst>
        </pc:spChg>
        <pc:picChg chg="del">
          <ac:chgData name="Katherine Kemp" userId="384c0935-5478-4e42-80ca-ac62e9329d46" providerId="ADAL" clId="{39FE79CF-728C-4B25-B92D-15FA60AF37EE}" dt="2024-02-08T20:36:16.149" v="902" actId="478"/>
          <ac:picMkLst>
            <pc:docMk/>
            <pc:sldMk cId="1219106408" sldId="316"/>
            <ac:picMk id="4" creationId="{F8EB4E00-A915-8579-A37F-A3E2AD6297AA}"/>
          </ac:picMkLst>
        </pc:picChg>
        <pc:picChg chg="add mod">
          <ac:chgData name="Katherine Kemp" userId="384c0935-5478-4e42-80ca-ac62e9329d46" providerId="ADAL" clId="{39FE79CF-728C-4B25-B92D-15FA60AF37EE}" dt="2024-02-08T20:37:16.636" v="909" actId="1076"/>
          <ac:picMkLst>
            <pc:docMk/>
            <pc:sldMk cId="1219106408" sldId="316"/>
            <ac:picMk id="8" creationId="{C96D4B9C-4833-E7B0-EDF5-D579AEA699BC}"/>
          </ac:picMkLst>
        </pc:picChg>
      </pc:sldChg>
      <pc:sldChg chg="addSp delSp modSp add del mod replId">
        <pc:chgData name="Katherine Kemp" userId="384c0935-5478-4e42-80ca-ac62e9329d46" providerId="ADAL" clId="{39FE79CF-728C-4B25-B92D-15FA60AF37EE}" dt="2024-02-08T22:02:44.770" v="1086" actId="47"/>
        <pc:sldMkLst>
          <pc:docMk/>
          <pc:sldMk cId="1384310324" sldId="317"/>
        </pc:sldMkLst>
        <pc:spChg chg="mod">
          <ac:chgData name="Katherine Kemp" userId="384c0935-5478-4e42-80ca-ac62e9329d46" providerId="ADAL" clId="{39FE79CF-728C-4B25-B92D-15FA60AF37EE}" dt="2024-02-08T20:23:19.352" v="538" actId="20577"/>
          <ac:spMkLst>
            <pc:docMk/>
            <pc:sldMk cId="1384310324" sldId="317"/>
            <ac:spMk id="2" creationId="{61A226A5-6E88-F03A-6BC6-183B1C836DBE}"/>
          </ac:spMkLst>
        </pc:spChg>
        <pc:spChg chg="del mod">
          <ac:chgData name="Katherine Kemp" userId="384c0935-5478-4e42-80ca-ac62e9329d46" providerId="ADAL" clId="{39FE79CF-728C-4B25-B92D-15FA60AF37EE}" dt="2024-02-08T21:02:05.210" v="960" actId="26606"/>
          <ac:spMkLst>
            <pc:docMk/>
            <pc:sldMk cId="1384310324" sldId="317"/>
            <ac:spMk id="3" creationId="{FDD2DC9E-25F6-4C08-6817-6107EA66E94F}"/>
          </ac:spMkLst>
        </pc:spChg>
        <pc:graphicFrameChg chg="add">
          <ac:chgData name="Katherine Kemp" userId="384c0935-5478-4e42-80ca-ac62e9329d46" providerId="ADAL" clId="{39FE79CF-728C-4B25-B92D-15FA60AF37EE}" dt="2024-02-08T21:02:05.210" v="960" actId="26606"/>
          <ac:graphicFrameMkLst>
            <pc:docMk/>
            <pc:sldMk cId="1384310324" sldId="317"/>
            <ac:graphicFrameMk id="11" creationId="{7D9F9F91-A0CB-01FC-565B-4A7B7B4A6E07}"/>
          </ac:graphicFrameMkLst>
        </pc:graphicFrameChg>
        <pc:picChg chg="add del mod">
          <ac:chgData name="Katherine Kemp" userId="384c0935-5478-4e42-80ca-ac62e9329d46" providerId="ADAL" clId="{39FE79CF-728C-4B25-B92D-15FA60AF37EE}" dt="2024-02-08T21:00:35.614" v="954" actId="478"/>
          <ac:picMkLst>
            <pc:docMk/>
            <pc:sldMk cId="1384310324" sldId="317"/>
            <ac:picMk id="4" creationId="{3D9CF338-2A87-BE91-A34F-0146D4AA6B7E}"/>
          </ac:picMkLst>
        </pc:picChg>
        <pc:picChg chg="add mod">
          <ac:chgData name="Katherine Kemp" userId="384c0935-5478-4e42-80ca-ac62e9329d46" providerId="ADAL" clId="{39FE79CF-728C-4B25-B92D-15FA60AF37EE}" dt="2024-02-08T21:02:30.604" v="961" actId="1076"/>
          <ac:picMkLst>
            <pc:docMk/>
            <pc:sldMk cId="1384310324" sldId="317"/>
            <ac:picMk id="9" creationId="{27A856AA-677D-2327-D38E-86F3D417BAE1}"/>
          </ac:picMkLst>
        </pc:picChg>
      </pc:sldChg>
      <pc:sldChg chg="addSp delSp modSp add del mod replId">
        <pc:chgData name="Katherine Kemp" userId="384c0935-5478-4e42-80ca-ac62e9329d46" providerId="ADAL" clId="{39FE79CF-728C-4B25-B92D-15FA60AF37EE}" dt="2024-02-08T22:02:44.770" v="1086" actId="47"/>
        <pc:sldMkLst>
          <pc:docMk/>
          <pc:sldMk cId="529304156" sldId="318"/>
        </pc:sldMkLst>
        <pc:spChg chg="mod">
          <ac:chgData name="Katherine Kemp" userId="384c0935-5478-4e42-80ca-ac62e9329d46" providerId="ADAL" clId="{39FE79CF-728C-4B25-B92D-15FA60AF37EE}" dt="2024-02-08T20:27:15.901" v="625" actId="20577"/>
          <ac:spMkLst>
            <pc:docMk/>
            <pc:sldMk cId="529304156" sldId="318"/>
            <ac:spMk id="2" creationId="{0664983C-0C17-EF44-4007-5EA83B1BCE54}"/>
          </ac:spMkLst>
        </pc:spChg>
        <pc:spChg chg="mod">
          <ac:chgData name="Katherine Kemp" userId="384c0935-5478-4e42-80ca-ac62e9329d46" providerId="ADAL" clId="{39FE79CF-728C-4B25-B92D-15FA60AF37EE}" dt="2024-02-08T21:05:33.603" v="1047" actId="20577"/>
          <ac:spMkLst>
            <pc:docMk/>
            <pc:sldMk cId="529304156" sldId="318"/>
            <ac:spMk id="3" creationId="{B78FBAA3-2F51-D269-D996-B038ECDBFAC7}"/>
          </ac:spMkLst>
        </pc:spChg>
        <pc:picChg chg="del">
          <ac:chgData name="Katherine Kemp" userId="384c0935-5478-4e42-80ca-ac62e9329d46" providerId="ADAL" clId="{39FE79CF-728C-4B25-B92D-15FA60AF37EE}" dt="2024-02-08T20:27:46.529" v="629" actId="478"/>
          <ac:picMkLst>
            <pc:docMk/>
            <pc:sldMk cId="529304156" sldId="318"/>
            <ac:picMk id="4" creationId="{6C80B528-5489-AD3B-53FC-CF50742D07E3}"/>
          </ac:picMkLst>
        </pc:picChg>
        <pc:picChg chg="add mod">
          <ac:chgData name="Katherine Kemp" userId="384c0935-5478-4e42-80ca-ac62e9329d46" providerId="ADAL" clId="{39FE79CF-728C-4B25-B92D-15FA60AF37EE}" dt="2024-02-08T20:35:18.435" v="901" actId="1076"/>
          <ac:picMkLst>
            <pc:docMk/>
            <pc:sldMk cId="529304156" sldId="318"/>
            <ac:picMk id="8" creationId="{F13C85C9-75FB-089D-371D-AF04A0B8253A}"/>
          </ac:picMkLst>
        </pc:picChg>
      </pc:sldChg>
      <pc:sldChg chg="delSp modSp add mod">
        <pc:chgData name="Katherine Kemp" userId="384c0935-5478-4e42-80ca-ac62e9329d46" providerId="ADAL" clId="{39FE79CF-728C-4B25-B92D-15FA60AF37EE}" dt="2024-02-08T20:48:23.279" v="937" actId="20577"/>
        <pc:sldMkLst>
          <pc:docMk/>
          <pc:sldMk cId="2404846548" sldId="319"/>
        </pc:sldMkLst>
        <pc:spChg chg="mod">
          <ac:chgData name="Katherine Kemp" userId="384c0935-5478-4e42-80ca-ac62e9329d46" providerId="ADAL" clId="{39FE79CF-728C-4B25-B92D-15FA60AF37EE}" dt="2024-02-08T20:47:16.827" v="929" actId="27636"/>
          <ac:spMkLst>
            <pc:docMk/>
            <pc:sldMk cId="2404846548" sldId="319"/>
            <ac:spMk id="2" creationId="{6A771E51-0706-01B9-91F4-9BB89D8533D5}"/>
          </ac:spMkLst>
        </pc:spChg>
        <pc:spChg chg="mod">
          <ac:chgData name="Katherine Kemp" userId="384c0935-5478-4e42-80ca-ac62e9329d46" providerId="ADAL" clId="{39FE79CF-728C-4B25-B92D-15FA60AF37EE}" dt="2024-02-08T20:48:23.279" v="937" actId="20577"/>
          <ac:spMkLst>
            <pc:docMk/>
            <pc:sldMk cId="2404846548" sldId="319"/>
            <ac:spMk id="3" creationId="{6C3FE28B-564A-5F19-CF26-0539F2C68FB0}"/>
          </ac:spMkLst>
        </pc:spChg>
        <pc:picChg chg="del">
          <ac:chgData name="Katherine Kemp" userId="384c0935-5478-4e42-80ca-ac62e9329d46" providerId="ADAL" clId="{39FE79CF-728C-4B25-B92D-15FA60AF37EE}" dt="2024-02-08T20:47:19.421" v="930" actId="478"/>
          <ac:picMkLst>
            <pc:docMk/>
            <pc:sldMk cId="2404846548" sldId="319"/>
            <ac:picMk id="4" creationId="{DDBAB5D7-BC4B-5087-F74A-A98DDB79C42A}"/>
          </ac:picMkLst>
        </pc:picChg>
      </pc:sldChg>
      <pc:sldChg chg="add del replId">
        <pc:chgData name="Katherine Kemp" userId="384c0935-5478-4e42-80ca-ac62e9329d46" providerId="ADAL" clId="{39FE79CF-728C-4B25-B92D-15FA60AF37EE}" dt="2024-02-08T20:39:25.723" v="926" actId="47"/>
        <pc:sldMkLst>
          <pc:docMk/>
          <pc:sldMk cId="3375421281" sldId="319"/>
        </pc:sldMkLst>
      </pc:sldChg>
      <pc:sldChg chg="add del replId">
        <pc:chgData name="Katherine Kemp" userId="384c0935-5478-4e42-80ca-ac62e9329d46" providerId="ADAL" clId="{39FE79CF-728C-4B25-B92D-15FA60AF37EE}" dt="2024-02-08T20:39:22.265" v="925" actId="47"/>
        <pc:sldMkLst>
          <pc:docMk/>
          <pc:sldMk cId="2653139933" sldId="320"/>
        </pc:sldMkLst>
      </pc:sldChg>
      <pc:sldChg chg="delSp modSp add del mod">
        <pc:chgData name="Katherine Kemp" userId="384c0935-5478-4e42-80ca-ac62e9329d46" providerId="ADAL" clId="{39FE79CF-728C-4B25-B92D-15FA60AF37EE}" dt="2024-02-08T22:02:44.770" v="1086" actId="47"/>
        <pc:sldMkLst>
          <pc:docMk/>
          <pc:sldMk cId="2740477914" sldId="320"/>
        </pc:sldMkLst>
        <pc:spChg chg="mod">
          <ac:chgData name="Katherine Kemp" userId="384c0935-5478-4e42-80ca-ac62e9329d46" providerId="ADAL" clId="{39FE79CF-728C-4B25-B92D-15FA60AF37EE}" dt="2024-02-08T20:52:20.917" v="940" actId="20577"/>
          <ac:spMkLst>
            <pc:docMk/>
            <pc:sldMk cId="2740477914" sldId="320"/>
            <ac:spMk id="2" creationId="{57E3150E-B110-D1E7-F9B0-A7B21D5055F9}"/>
          </ac:spMkLst>
        </pc:spChg>
        <pc:spChg chg="mod">
          <ac:chgData name="Katherine Kemp" userId="384c0935-5478-4e42-80ca-ac62e9329d46" providerId="ADAL" clId="{39FE79CF-728C-4B25-B92D-15FA60AF37EE}" dt="2024-02-08T20:53:16.266" v="952" actId="20577"/>
          <ac:spMkLst>
            <pc:docMk/>
            <pc:sldMk cId="2740477914" sldId="320"/>
            <ac:spMk id="3" creationId="{F45FC863-B54E-EB7B-696F-B70997C2B306}"/>
          </ac:spMkLst>
        </pc:spChg>
        <pc:picChg chg="del">
          <ac:chgData name="Katherine Kemp" userId="384c0935-5478-4e42-80ca-ac62e9329d46" providerId="ADAL" clId="{39FE79CF-728C-4B25-B92D-15FA60AF37EE}" dt="2024-02-08T20:52:14.931" v="939" actId="478"/>
          <ac:picMkLst>
            <pc:docMk/>
            <pc:sldMk cId="2740477914" sldId="320"/>
            <ac:picMk id="10" creationId="{56E94534-0C2D-0B4E-2BD4-2769D303D9B2}"/>
          </ac:picMkLst>
        </pc:picChg>
      </pc:sldChg>
      <pc:sldChg chg="modSp add del mod">
        <pc:chgData name="Katherine Kemp" userId="384c0935-5478-4e42-80ca-ac62e9329d46" providerId="ADAL" clId="{39FE79CF-728C-4B25-B92D-15FA60AF37EE}" dt="2024-02-08T22:01:32.662" v="1084" actId="47"/>
        <pc:sldMkLst>
          <pc:docMk/>
          <pc:sldMk cId="555087046" sldId="321"/>
        </pc:sldMkLst>
        <pc:spChg chg="mod">
          <ac:chgData name="Katherine Kemp" userId="384c0935-5478-4e42-80ca-ac62e9329d46" providerId="ADAL" clId="{39FE79CF-728C-4B25-B92D-15FA60AF37EE}" dt="2024-02-08T21:37:03.401" v="1074" actId="14100"/>
          <ac:spMkLst>
            <pc:docMk/>
            <pc:sldMk cId="555087046" sldId="321"/>
            <ac:spMk id="2" creationId="{BF21A80E-2684-D948-9974-9C33B97860AA}"/>
          </ac:spMkLst>
        </pc:spChg>
        <pc:spChg chg="mod">
          <ac:chgData name="Katherine Kemp" userId="384c0935-5478-4e42-80ca-ac62e9329d46" providerId="ADAL" clId="{39FE79CF-728C-4B25-B92D-15FA60AF37EE}" dt="2024-02-08T21:37:57.133" v="1078" actId="20577"/>
          <ac:spMkLst>
            <pc:docMk/>
            <pc:sldMk cId="555087046" sldId="321"/>
            <ac:spMk id="9" creationId="{60B49305-B6B7-D250-4D71-2BF075520C4B}"/>
          </ac:spMkLst>
        </pc:spChg>
      </pc:sldChg>
      <pc:sldChg chg="modSp add mod">
        <pc:chgData name="Katherine Kemp" userId="384c0935-5478-4e42-80ca-ac62e9329d46" providerId="ADAL" clId="{39FE79CF-728C-4B25-B92D-15FA60AF37EE}" dt="2024-02-08T22:01:38.903" v="1085" actId="1076"/>
        <pc:sldMkLst>
          <pc:docMk/>
          <pc:sldMk cId="921131569" sldId="323"/>
        </pc:sldMkLst>
        <pc:spChg chg="mod">
          <ac:chgData name="Katherine Kemp" userId="384c0935-5478-4e42-80ca-ac62e9329d46" providerId="ADAL" clId="{39FE79CF-728C-4B25-B92D-15FA60AF37EE}" dt="2024-02-08T22:01:38.903" v="1085" actId="1076"/>
          <ac:spMkLst>
            <pc:docMk/>
            <pc:sldMk cId="921131569" sldId="323"/>
            <ac:spMk id="2" creationId="{3C45F58B-4328-D2CC-ACA8-1DB512044112}"/>
          </ac:spMkLst>
        </pc:spChg>
      </pc:sldChg>
      <pc:sldMasterChg chg="del delSldLayout">
        <pc:chgData name="Katherine Kemp" userId="384c0935-5478-4e42-80ca-ac62e9329d46" providerId="ADAL" clId="{39FE79CF-728C-4B25-B92D-15FA60AF37EE}" dt="2024-02-08T22:02:44.770" v="1086" actId="47"/>
        <pc:sldMasterMkLst>
          <pc:docMk/>
          <pc:sldMasterMk cId="3178866237" sldId="2147483671"/>
        </pc:sldMasterMkLst>
        <pc:sldLayoutChg chg="del">
          <pc:chgData name="Katherine Kemp" userId="384c0935-5478-4e42-80ca-ac62e9329d46" providerId="ADAL" clId="{39FE79CF-728C-4B25-B92D-15FA60AF37EE}" dt="2024-02-08T22:02:44.770" v="1086" actId="47"/>
          <pc:sldLayoutMkLst>
            <pc:docMk/>
            <pc:sldMasterMk cId="3178866237" sldId="2147483671"/>
            <pc:sldLayoutMk cId="3157260197" sldId="2147483672"/>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3439905893" sldId="2147483673"/>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381980408" sldId="2147483674"/>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1034546434" sldId="2147483675"/>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1109627571" sldId="2147483676"/>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1641742146" sldId="2147483677"/>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2108820129" sldId="2147483678"/>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1476790503" sldId="2147483679"/>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281630629" sldId="2147483680"/>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1804037984" sldId="2147483681"/>
          </pc:sldLayoutMkLst>
        </pc:sldLayoutChg>
        <pc:sldLayoutChg chg="del">
          <pc:chgData name="Katherine Kemp" userId="384c0935-5478-4e42-80ca-ac62e9329d46" providerId="ADAL" clId="{39FE79CF-728C-4B25-B92D-15FA60AF37EE}" dt="2024-02-08T22:02:44.770" v="1086" actId="47"/>
          <pc:sldLayoutMkLst>
            <pc:docMk/>
            <pc:sldMasterMk cId="3178866237" sldId="2147483671"/>
            <pc:sldLayoutMk cId="4063997478" sldId="214748368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02F52D-3124-4133-B059-53C0B92AEC5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752E299B-76D5-46EA-9A3D-43704DD4B610}">
      <dgm:prSet phldrT="[Text]" custT="1"/>
      <dgm:spPr/>
      <dgm:t>
        <a:bodyPr/>
        <a:lstStyle/>
        <a:p>
          <a:r>
            <a:rPr lang="en-US" sz="1400" dirty="0"/>
            <a:t>Gulf War 1990-2001 </a:t>
          </a:r>
          <a:r>
            <a:rPr lang="en-US" sz="1400" b="1" dirty="0">
              <a:solidFill>
                <a:schemeClr val="bg1"/>
              </a:solidFill>
            </a:rPr>
            <a:t>20.7%</a:t>
          </a:r>
        </a:p>
      </dgm:t>
    </dgm:pt>
    <dgm:pt modelId="{6FD08D4E-74CD-4D5F-98AB-BBA0E0C44391}" type="parTrans" cxnId="{0B922D4D-DFC6-4481-B1B2-E22C34BB509F}">
      <dgm:prSet/>
      <dgm:spPr/>
      <dgm:t>
        <a:bodyPr/>
        <a:lstStyle/>
        <a:p>
          <a:endParaRPr lang="en-US"/>
        </a:p>
      </dgm:t>
    </dgm:pt>
    <dgm:pt modelId="{52741446-818B-45C3-A970-F95AAE98C2EB}" type="sibTrans" cxnId="{0B922D4D-DFC6-4481-B1B2-E22C34BB509F}">
      <dgm:prSet/>
      <dgm:spPr/>
      <dgm:t>
        <a:bodyPr/>
        <a:lstStyle/>
        <a:p>
          <a:endParaRPr lang="en-US"/>
        </a:p>
      </dgm:t>
    </dgm:pt>
    <dgm:pt modelId="{F5833ADD-95FB-4E15-9C9C-A723D40F5CF1}">
      <dgm:prSet phldrT="[Text]" custT="1"/>
      <dgm:spPr/>
      <dgm:t>
        <a:bodyPr/>
        <a:lstStyle/>
        <a:p>
          <a:r>
            <a:rPr lang="en-US" sz="1400" dirty="0"/>
            <a:t>Korea  1950-1953 </a:t>
          </a:r>
          <a:r>
            <a:rPr lang="en-US" sz="1400" b="1" dirty="0">
              <a:solidFill>
                <a:schemeClr val="bg1"/>
              </a:solidFill>
            </a:rPr>
            <a:t>8.1%</a:t>
          </a:r>
        </a:p>
      </dgm:t>
    </dgm:pt>
    <dgm:pt modelId="{8C36E82F-A684-41EF-8107-9D578F8475AB}" type="parTrans" cxnId="{81A3E1FB-750D-4B44-8235-2C83AD4F7AFA}">
      <dgm:prSet/>
      <dgm:spPr/>
      <dgm:t>
        <a:bodyPr/>
        <a:lstStyle/>
        <a:p>
          <a:endParaRPr lang="en-US"/>
        </a:p>
      </dgm:t>
    </dgm:pt>
    <dgm:pt modelId="{D13836A0-D43F-451C-8483-E9EC772F2E32}" type="sibTrans" cxnId="{81A3E1FB-750D-4B44-8235-2C83AD4F7AFA}">
      <dgm:prSet/>
      <dgm:spPr/>
      <dgm:t>
        <a:bodyPr/>
        <a:lstStyle/>
        <a:p>
          <a:endParaRPr lang="en-US"/>
        </a:p>
      </dgm:t>
    </dgm:pt>
    <dgm:pt modelId="{721EE652-23B3-42EF-9320-1949B5499078}">
      <dgm:prSet phldrT="[Text]" custT="1"/>
      <dgm:spPr/>
      <dgm:t>
        <a:bodyPr/>
        <a:lstStyle/>
        <a:p>
          <a:r>
            <a:rPr lang="en-US" sz="1400" dirty="0"/>
            <a:t>World War II</a:t>
          </a:r>
        </a:p>
        <a:p>
          <a:r>
            <a:rPr lang="en-US" sz="1400" dirty="0"/>
            <a:t>1939-1945 </a:t>
          </a:r>
          <a:r>
            <a:rPr lang="en-US" sz="1400" b="1" dirty="0">
              <a:solidFill>
                <a:schemeClr val="bg1"/>
              </a:solidFill>
            </a:rPr>
            <a:t>3.5%</a:t>
          </a:r>
        </a:p>
      </dgm:t>
    </dgm:pt>
    <dgm:pt modelId="{BB50AE97-7A21-45FB-A251-D7241886403E}" type="parTrans" cxnId="{16566013-4E82-4D30-825A-2EBAC913A780}">
      <dgm:prSet/>
      <dgm:spPr/>
      <dgm:t>
        <a:bodyPr/>
        <a:lstStyle/>
        <a:p>
          <a:endParaRPr lang="en-US"/>
        </a:p>
      </dgm:t>
    </dgm:pt>
    <dgm:pt modelId="{24F327D0-386A-4C5B-AAA0-785570CC1A9A}" type="sibTrans" cxnId="{16566013-4E82-4D30-825A-2EBAC913A780}">
      <dgm:prSet/>
      <dgm:spPr/>
      <dgm:t>
        <a:bodyPr/>
        <a:lstStyle/>
        <a:p>
          <a:endParaRPr lang="en-US"/>
        </a:p>
      </dgm:t>
    </dgm:pt>
    <dgm:pt modelId="{B24A80EF-2752-4F8B-B3E7-E549FD8DCCD3}">
      <dgm:prSet phldrT="[Text]" custT="1"/>
      <dgm:spPr/>
      <dgm:t>
        <a:bodyPr/>
        <a:lstStyle/>
        <a:p>
          <a:r>
            <a:rPr lang="en-US" sz="1400" dirty="0"/>
            <a:t>Vietnam era 1961-1975 </a:t>
          </a:r>
          <a:r>
            <a:rPr lang="en-US" sz="1400" b="1" dirty="0">
              <a:solidFill>
                <a:schemeClr val="bg1"/>
              </a:solidFill>
            </a:rPr>
            <a:t>35.7%</a:t>
          </a:r>
        </a:p>
      </dgm:t>
    </dgm:pt>
    <dgm:pt modelId="{D3B66F73-A55E-4603-B2EE-6DECCE031607}" type="parTrans" cxnId="{CE99DA06-14A6-4ADE-9ECD-736135C488E6}">
      <dgm:prSet/>
      <dgm:spPr/>
      <dgm:t>
        <a:bodyPr/>
        <a:lstStyle/>
        <a:p>
          <a:endParaRPr lang="en-US"/>
        </a:p>
      </dgm:t>
    </dgm:pt>
    <dgm:pt modelId="{E0706B26-D7E0-4CC2-B653-308394012AFF}" type="sibTrans" cxnId="{CE99DA06-14A6-4ADE-9ECD-736135C488E6}">
      <dgm:prSet/>
      <dgm:spPr/>
      <dgm:t>
        <a:bodyPr/>
        <a:lstStyle/>
        <a:p>
          <a:endParaRPr lang="en-US"/>
        </a:p>
      </dgm:t>
    </dgm:pt>
    <dgm:pt modelId="{E942A550-001D-44FE-8938-E54A5B5331FC}">
      <dgm:prSet phldrT="[Text]" custT="1"/>
      <dgm:spPr/>
      <dgm:t>
        <a:bodyPr/>
        <a:lstStyle/>
        <a:p>
          <a:r>
            <a:rPr lang="en-US" sz="1400" dirty="0"/>
            <a:t>Gulf War 2001 and later </a:t>
          </a:r>
          <a:r>
            <a:rPr lang="en-US" sz="1400" b="1" dirty="0">
              <a:solidFill>
                <a:schemeClr val="bg1"/>
              </a:solidFill>
            </a:rPr>
            <a:t>19.3%</a:t>
          </a:r>
        </a:p>
      </dgm:t>
    </dgm:pt>
    <dgm:pt modelId="{0031EA52-2C66-42A9-ABD2-1D23BA5AFC3F}" type="parTrans" cxnId="{D8033B51-35AD-492E-B401-1508738004B4}">
      <dgm:prSet/>
      <dgm:spPr/>
      <dgm:t>
        <a:bodyPr/>
        <a:lstStyle/>
        <a:p>
          <a:endParaRPr lang="en-US"/>
        </a:p>
      </dgm:t>
    </dgm:pt>
    <dgm:pt modelId="{94D69272-5C9E-481D-8E26-78FD9EC761E9}" type="sibTrans" cxnId="{D8033B51-35AD-492E-B401-1508738004B4}">
      <dgm:prSet/>
      <dgm:spPr/>
      <dgm:t>
        <a:bodyPr/>
        <a:lstStyle/>
        <a:p>
          <a:endParaRPr lang="en-US"/>
        </a:p>
      </dgm:t>
    </dgm:pt>
    <dgm:pt modelId="{A86BC1FD-3F1F-486A-8BF3-E9636292EEFE}" type="pres">
      <dgm:prSet presAssocID="{DA02F52D-3124-4133-B059-53C0B92AEC5F}" presName="Name0" presStyleCnt="0">
        <dgm:presLayoutVars>
          <dgm:chMax val="7"/>
          <dgm:resizeHandles val="exact"/>
        </dgm:presLayoutVars>
      </dgm:prSet>
      <dgm:spPr/>
    </dgm:pt>
    <dgm:pt modelId="{83262DBD-5ADB-4037-B39E-C022AB0E5177}" type="pres">
      <dgm:prSet presAssocID="{DA02F52D-3124-4133-B059-53C0B92AEC5F}" presName="comp1" presStyleCnt="0"/>
      <dgm:spPr/>
    </dgm:pt>
    <dgm:pt modelId="{D68218B8-1FB7-4FBC-82DA-F76A261438C0}" type="pres">
      <dgm:prSet presAssocID="{DA02F52D-3124-4133-B059-53C0B92AEC5F}" presName="circle1" presStyleLbl="node1" presStyleIdx="0" presStyleCnt="5" custLinFactNeighborY="-714"/>
      <dgm:spPr/>
    </dgm:pt>
    <dgm:pt modelId="{1D1398A8-6C36-4553-9571-AA1BD9C14BB5}" type="pres">
      <dgm:prSet presAssocID="{DA02F52D-3124-4133-B059-53C0B92AEC5F}" presName="c1text" presStyleLbl="node1" presStyleIdx="0" presStyleCnt="5">
        <dgm:presLayoutVars>
          <dgm:bulletEnabled val="1"/>
        </dgm:presLayoutVars>
      </dgm:prSet>
      <dgm:spPr/>
    </dgm:pt>
    <dgm:pt modelId="{1749F583-75BD-4DA1-9014-1BDAA23218F9}" type="pres">
      <dgm:prSet presAssocID="{DA02F52D-3124-4133-B059-53C0B92AEC5F}" presName="comp2" presStyleCnt="0"/>
      <dgm:spPr/>
    </dgm:pt>
    <dgm:pt modelId="{926FE593-5A21-4B85-BCE7-9257CF8A16CD}" type="pres">
      <dgm:prSet presAssocID="{DA02F52D-3124-4133-B059-53C0B92AEC5F}" presName="circle2" presStyleLbl="node1" presStyleIdx="1" presStyleCnt="5" custLinFactNeighborY="-840"/>
      <dgm:spPr/>
    </dgm:pt>
    <dgm:pt modelId="{B05D4398-7381-4684-AA87-2F475BAECB6A}" type="pres">
      <dgm:prSet presAssocID="{DA02F52D-3124-4133-B059-53C0B92AEC5F}" presName="c2text" presStyleLbl="node1" presStyleIdx="1" presStyleCnt="5">
        <dgm:presLayoutVars>
          <dgm:bulletEnabled val="1"/>
        </dgm:presLayoutVars>
      </dgm:prSet>
      <dgm:spPr/>
    </dgm:pt>
    <dgm:pt modelId="{5705FFCE-F9D8-499E-AB8F-FC21D116F50C}" type="pres">
      <dgm:prSet presAssocID="{DA02F52D-3124-4133-B059-53C0B92AEC5F}" presName="comp3" presStyleCnt="0"/>
      <dgm:spPr/>
    </dgm:pt>
    <dgm:pt modelId="{0C8DDE28-2017-446C-91E8-A8CEF066010C}" type="pres">
      <dgm:prSet presAssocID="{DA02F52D-3124-4133-B059-53C0B92AEC5F}" presName="circle3" presStyleLbl="node1" presStyleIdx="2" presStyleCnt="5" custLinFactNeighborY="-1020"/>
      <dgm:spPr/>
    </dgm:pt>
    <dgm:pt modelId="{A266436D-374C-47D9-914A-D5B03FA070CF}" type="pres">
      <dgm:prSet presAssocID="{DA02F52D-3124-4133-B059-53C0B92AEC5F}" presName="c3text" presStyleLbl="node1" presStyleIdx="2" presStyleCnt="5">
        <dgm:presLayoutVars>
          <dgm:bulletEnabled val="1"/>
        </dgm:presLayoutVars>
      </dgm:prSet>
      <dgm:spPr/>
    </dgm:pt>
    <dgm:pt modelId="{AC6FA6EB-452A-49F4-AE9F-4E7723CD9C8A}" type="pres">
      <dgm:prSet presAssocID="{DA02F52D-3124-4133-B059-53C0B92AEC5F}" presName="comp4" presStyleCnt="0"/>
      <dgm:spPr/>
    </dgm:pt>
    <dgm:pt modelId="{443215B1-870D-4953-A783-BEE3F34C4A90}" type="pres">
      <dgm:prSet presAssocID="{DA02F52D-3124-4133-B059-53C0B92AEC5F}" presName="circle4" presStyleLbl="node1" presStyleIdx="3" presStyleCnt="5" custLinFactNeighborY="-1299"/>
      <dgm:spPr/>
    </dgm:pt>
    <dgm:pt modelId="{47D7E889-F1E0-4139-A01B-A7A22A3C1EB7}" type="pres">
      <dgm:prSet presAssocID="{DA02F52D-3124-4133-B059-53C0B92AEC5F}" presName="c4text" presStyleLbl="node1" presStyleIdx="3" presStyleCnt="5">
        <dgm:presLayoutVars>
          <dgm:bulletEnabled val="1"/>
        </dgm:presLayoutVars>
      </dgm:prSet>
      <dgm:spPr/>
    </dgm:pt>
    <dgm:pt modelId="{8A326D37-AA67-4F00-993C-99334962EBAA}" type="pres">
      <dgm:prSet presAssocID="{DA02F52D-3124-4133-B059-53C0B92AEC5F}" presName="comp5" presStyleCnt="0"/>
      <dgm:spPr/>
    </dgm:pt>
    <dgm:pt modelId="{3C872B20-4E5E-49AE-B911-BB74B496B74E}" type="pres">
      <dgm:prSet presAssocID="{DA02F52D-3124-4133-B059-53C0B92AEC5F}" presName="circle5" presStyleLbl="node1" presStyleIdx="4" presStyleCnt="5" custLinFactNeighborY="-1786"/>
      <dgm:spPr/>
    </dgm:pt>
    <dgm:pt modelId="{788FEF27-00B7-4D57-99C8-E1153C059A38}" type="pres">
      <dgm:prSet presAssocID="{DA02F52D-3124-4133-B059-53C0B92AEC5F}" presName="c5text" presStyleLbl="node1" presStyleIdx="4" presStyleCnt="5">
        <dgm:presLayoutVars>
          <dgm:bulletEnabled val="1"/>
        </dgm:presLayoutVars>
      </dgm:prSet>
      <dgm:spPr/>
    </dgm:pt>
  </dgm:ptLst>
  <dgm:cxnLst>
    <dgm:cxn modelId="{CE99DA06-14A6-4ADE-9ECD-736135C488E6}" srcId="{DA02F52D-3124-4133-B059-53C0B92AEC5F}" destId="{B24A80EF-2752-4F8B-B3E7-E549FD8DCCD3}" srcOrd="0" destOrd="0" parTransId="{D3B66F73-A55E-4603-B2EE-6DECCE031607}" sibTransId="{E0706B26-D7E0-4CC2-B653-308394012AFF}"/>
    <dgm:cxn modelId="{9EAA8212-F42E-4537-A7AD-A04507252380}" type="presOf" srcId="{E942A550-001D-44FE-8938-E54A5B5331FC}" destId="{A266436D-374C-47D9-914A-D5B03FA070CF}" srcOrd="1" destOrd="0" presId="urn:microsoft.com/office/officeart/2005/8/layout/venn2"/>
    <dgm:cxn modelId="{16566013-4E82-4D30-825A-2EBAC913A780}" srcId="{DA02F52D-3124-4133-B059-53C0B92AEC5F}" destId="{721EE652-23B3-42EF-9320-1949B5499078}" srcOrd="4" destOrd="0" parTransId="{BB50AE97-7A21-45FB-A251-D7241886403E}" sibTransId="{24F327D0-386A-4C5B-AAA0-785570CC1A9A}"/>
    <dgm:cxn modelId="{91841714-E319-4203-8645-0F19515FB1A7}" type="presOf" srcId="{B24A80EF-2752-4F8B-B3E7-E549FD8DCCD3}" destId="{D68218B8-1FB7-4FBC-82DA-F76A261438C0}" srcOrd="0" destOrd="0" presId="urn:microsoft.com/office/officeart/2005/8/layout/venn2"/>
    <dgm:cxn modelId="{F87ABD19-338F-4E10-8851-A6441BF9BB6F}" type="presOf" srcId="{F5833ADD-95FB-4E15-9C9C-A723D40F5CF1}" destId="{47D7E889-F1E0-4139-A01B-A7A22A3C1EB7}" srcOrd="1" destOrd="0" presId="urn:microsoft.com/office/officeart/2005/8/layout/venn2"/>
    <dgm:cxn modelId="{8886B024-6561-4A10-87C1-2D3204688C5D}" type="presOf" srcId="{F5833ADD-95FB-4E15-9C9C-A723D40F5CF1}" destId="{443215B1-870D-4953-A783-BEE3F34C4A90}" srcOrd="0" destOrd="0" presId="urn:microsoft.com/office/officeart/2005/8/layout/venn2"/>
    <dgm:cxn modelId="{817D095F-CDF7-45F5-8ED1-BB6FD603A67F}" type="presOf" srcId="{721EE652-23B3-42EF-9320-1949B5499078}" destId="{788FEF27-00B7-4D57-99C8-E1153C059A38}" srcOrd="1" destOrd="0" presId="urn:microsoft.com/office/officeart/2005/8/layout/venn2"/>
    <dgm:cxn modelId="{6607EE47-D9D4-4CD2-AA19-5CB2BE4BB00F}" type="presOf" srcId="{B24A80EF-2752-4F8B-B3E7-E549FD8DCCD3}" destId="{1D1398A8-6C36-4553-9571-AA1BD9C14BB5}" srcOrd="1" destOrd="0" presId="urn:microsoft.com/office/officeart/2005/8/layout/venn2"/>
    <dgm:cxn modelId="{0B922D4D-DFC6-4481-B1B2-E22C34BB509F}" srcId="{DA02F52D-3124-4133-B059-53C0B92AEC5F}" destId="{752E299B-76D5-46EA-9A3D-43704DD4B610}" srcOrd="1" destOrd="0" parTransId="{6FD08D4E-74CD-4D5F-98AB-BBA0E0C44391}" sibTransId="{52741446-818B-45C3-A970-F95AAE98C2EB}"/>
    <dgm:cxn modelId="{92AE4A6F-F378-4F8E-9C37-9C161F11AF57}" type="presOf" srcId="{752E299B-76D5-46EA-9A3D-43704DD4B610}" destId="{B05D4398-7381-4684-AA87-2F475BAECB6A}" srcOrd="1" destOrd="0" presId="urn:microsoft.com/office/officeart/2005/8/layout/venn2"/>
    <dgm:cxn modelId="{D8033B51-35AD-492E-B401-1508738004B4}" srcId="{DA02F52D-3124-4133-B059-53C0B92AEC5F}" destId="{E942A550-001D-44FE-8938-E54A5B5331FC}" srcOrd="2" destOrd="0" parTransId="{0031EA52-2C66-42A9-ABD2-1D23BA5AFC3F}" sibTransId="{94D69272-5C9E-481D-8E26-78FD9EC761E9}"/>
    <dgm:cxn modelId="{47FB6EAB-F435-46E7-9BB1-A6DFA86DDCCC}" type="presOf" srcId="{DA02F52D-3124-4133-B059-53C0B92AEC5F}" destId="{A86BC1FD-3F1F-486A-8BF3-E9636292EEFE}" srcOrd="0" destOrd="0" presId="urn:microsoft.com/office/officeart/2005/8/layout/venn2"/>
    <dgm:cxn modelId="{219FF2B6-04B1-4083-A6C3-C7D834263950}" type="presOf" srcId="{752E299B-76D5-46EA-9A3D-43704DD4B610}" destId="{926FE593-5A21-4B85-BCE7-9257CF8A16CD}" srcOrd="0" destOrd="0" presId="urn:microsoft.com/office/officeart/2005/8/layout/venn2"/>
    <dgm:cxn modelId="{B86FD8E6-D5E2-403A-B829-DA4EA5D6098C}" type="presOf" srcId="{E942A550-001D-44FE-8938-E54A5B5331FC}" destId="{0C8DDE28-2017-446C-91E8-A8CEF066010C}" srcOrd="0" destOrd="0" presId="urn:microsoft.com/office/officeart/2005/8/layout/venn2"/>
    <dgm:cxn modelId="{64A67EED-E141-4D20-A971-25648A05AA3D}" type="presOf" srcId="{721EE652-23B3-42EF-9320-1949B5499078}" destId="{3C872B20-4E5E-49AE-B911-BB74B496B74E}" srcOrd="0" destOrd="0" presId="urn:microsoft.com/office/officeart/2005/8/layout/venn2"/>
    <dgm:cxn modelId="{81A3E1FB-750D-4B44-8235-2C83AD4F7AFA}" srcId="{DA02F52D-3124-4133-B059-53C0B92AEC5F}" destId="{F5833ADD-95FB-4E15-9C9C-A723D40F5CF1}" srcOrd="3" destOrd="0" parTransId="{8C36E82F-A684-41EF-8107-9D578F8475AB}" sibTransId="{D13836A0-D43F-451C-8483-E9EC772F2E32}"/>
    <dgm:cxn modelId="{196C430D-8916-4F6F-912D-7B33565CC582}" type="presParOf" srcId="{A86BC1FD-3F1F-486A-8BF3-E9636292EEFE}" destId="{83262DBD-5ADB-4037-B39E-C022AB0E5177}" srcOrd="0" destOrd="0" presId="urn:microsoft.com/office/officeart/2005/8/layout/venn2"/>
    <dgm:cxn modelId="{C07A2F9D-622D-4D56-ABD5-39B4AE833B1A}" type="presParOf" srcId="{83262DBD-5ADB-4037-B39E-C022AB0E5177}" destId="{D68218B8-1FB7-4FBC-82DA-F76A261438C0}" srcOrd="0" destOrd="0" presId="urn:microsoft.com/office/officeart/2005/8/layout/venn2"/>
    <dgm:cxn modelId="{249BB067-1601-49DA-8AC6-352665A8FE6A}" type="presParOf" srcId="{83262DBD-5ADB-4037-B39E-C022AB0E5177}" destId="{1D1398A8-6C36-4553-9571-AA1BD9C14BB5}" srcOrd="1" destOrd="0" presId="urn:microsoft.com/office/officeart/2005/8/layout/venn2"/>
    <dgm:cxn modelId="{7B1C793A-6325-4438-92E7-ACC7D9E22658}" type="presParOf" srcId="{A86BC1FD-3F1F-486A-8BF3-E9636292EEFE}" destId="{1749F583-75BD-4DA1-9014-1BDAA23218F9}" srcOrd="1" destOrd="0" presId="urn:microsoft.com/office/officeart/2005/8/layout/venn2"/>
    <dgm:cxn modelId="{21448796-D52C-42CA-A56B-B1ACED875F5E}" type="presParOf" srcId="{1749F583-75BD-4DA1-9014-1BDAA23218F9}" destId="{926FE593-5A21-4B85-BCE7-9257CF8A16CD}" srcOrd="0" destOrd="0" presId="urn:microsoft.com/office/officeart/2005/8/layout/venn2"/>
    <dgm:cxn modelId="{94D9375B-9085-4F9C-B99F-25A8EF7151C3}" type="presParOf" srcId="{1749F583-75BD-4DA1-9014-1BDAA23218F9}" destId="{B05D4398-7381-4684-AA87-2F475BAECB6A}" srcOrd="1" destOrd="0" presId="urn:microsoft.com/office/officeart/2005/8/layout/venn2"/>
    <dgm:cxn modelId="{B3CA34CF-CCE9-4F39-9FF4-24DC60FEF145}" type="presParOf" srcId="{A86BC1FD-3F1F-486A-8BF3-E9636292EEFE}" destId="{5705FFCE-F9D8-499E-AB8F-FC21D116F50C}" srcOrd="2" destOrd="0" presId="urn:microsoft.com/office/officeart/2005/8/layout/venn2"/>
    <dgm:cxn modelId="{C64634CC-BD03-449B-A53A-C75513C00982}" type="presParOf" srcId="{5705FFCE-F9D8-499E-AB8F-FC21D116F50C}" destId="{0C8DDE28-2017-446C-91E8-A8CEF066010C}" srcOrd="0" destOrd="0" presId="urn:microsoft.com/office/officeart/2005/8/layout/venn2"/>
    <dgm:cxn modelId="{9494B53D-717F-45D8-96C9-241DC6E8E810}" type="presParOf" srcId="{5705FFCE-F9D8-499E-AB8F-FC21D116F50C}" destId="{A266436D-374C-47D9-914A-D5B03FA070CF}" srcOrd="1" destOrd="0" presId="urn:microsoft.com/office/officeart/2005/8/layout/venn2"/>
    <dgm:cxn modelId="{66EF97EE-1E23-4CDF-95E7-59463196E172}" type="presParOf" srcId="{A86BC1FD-3F1F-486A-8BF3-E9636292EEFE}" destId="{AC6FA6EB-452A-49F4-AE9F-4E7723CD9C8A}" srcOrd="3" destOrd="0" presId="urn:microsoft.com/office/officeart/2005/8/layout/venn2"/>
    <dgm:cxn modelId="{FE69F370-F0A5-4ECD-998D-59EE0A3FA2B4}" type="presParOf" srcId="{AC6FA6EB-452A-49F4-AE9F-4E7723CD9C8A}" destId="{443215B1-870D-4953-A783-BEE3F34C4A90}" srcOrd="0" destOrd="0" presId="urn:microsoft.com/office/officeart/2005/8/layout/venn2"/>
    <dgm:cxn modelId="{ECF53168-76A5-40C4-9AC2-69F2D950DFB0}" type="presParOf" srcId="{AC6FA6EB-452A-49F4-AE9F-4E7723CD9C8A}" destId="{47D7E889-F1E0-4139-A01B-A7A22A3C1EB7}" srcOrd="1" destOrd="0" presId="urn:microsoft.com/office/officeart/2005/8/layout/venn2"/>
    <dgm:cxn modelId="{D86AD9AE-1827-4623-B803-D10C82BC568E}" type="presParOf" srcId="{A86BC1FD-3F1F-486A-8BF3-E9636292EEFE}" destId="{8A326D37-AA67-4F00-993C-99334962EBAA}" srcOrd="4" destOrd="0" presId="urn:microsoft.com/office/officeart/2005/8/layout/venn2"/>
    <dgm:cxn modelId="{11E83220-0FBD-440D-B5C4-49FC9100541E}" type="presParOf" srcId="{8A326D37-AA67-4F00-993C-99334962EBAA}" destId="{3C872B20-4E5E-49AE-B911-BB74B496B74E}" srcOrd="0" destOrd="0" presId="urn:microsoft.com/office/officeart/2005/8/layout/venn2"/>
    <dgm:cxn modelId="{9345A999-00AB-4E59-8850-709C5F5BB8BF}" type="presParOf" srcId="{8A326D37-AA67-4F00-993C-99334962EBAA}" destId="{788FEF27-00B7-4D57-99C8-E1153C059A3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218B8-1FB7-4FBC-82DA-F76A261438C0}">
      <dsp:nvSpPr>
        <dsp:cNvPr id="0" name=""/>
        <dsp:cNvSpPr/>
      </dsp:nvSpPr>
      <dsp:spPr>
        <a:xfrm>
          <a:off x="2259105" y="0"/>
          <a:ext cx="4711849" cy="47118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Vietnam era 1961-1975 </a:t>
          </a:r>
          <a:r>
            <a:rPr lang="en-US" sz="1400" b="1" kern="1200" dirty="0">
              <a:solidFill>
                <a:schemeClr val="bg1"/>
              </a:solidFill>
            </a:rPr>
            <a:t>35.7%</a:t>
          </a:r>
        </a:p>
      </dsp:txBody>
      <dsp:txXfrm>
        <a:off x="3731558" y="235592"/>
        <a:ext cx="1766943" cy="471184"/>
      </dsp:txXfrm>
    </dsp:sp>
    <dsp:sp modelId="{926FE593-5A21-4B85-BCE7-9257CF8A16CD}">
      <dsp:nvSpPr>
        <dsp:cNvPr id="0" name=""/>
        <dsp:cNvSpPr/>
      </dsp:nvSpPr>
      <dsp:spPr>
        <a:xfrm>
          <a:off x="2612494" y="673134"/>
          <a:ext cx="4005071" cy="40050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Gulf War 1990-2001 </a:t>
          </a:r>
          <a:r>
            <a:rPr lang="en-US" sz="1400" b="1" kern="1200" dirty="0">
              <a:solidFill>
                <a:schemeClr val="bg1"/>
              </a:solidFill>
            </a:rPr>
            <a:t>20.7%</a:t>
          </a:r>
        </a:p>
      </dsp:txBody>
      <dsp:txXfrm>
        <a:off x="3751436" y="903426"/>
        <a:ext cx="1727187" cy="460583"/>
      </dsp:txXfrm>
    </dsp:sp>
    <dsp:sp modelId="{0C8DDE28-2017-446C-91E8-A8CEF066010C}">
      <dsp:nvSpPr>
        <dsp:cNvPr id="0" name=""/>
        <dsp:cNvSpPr/>
      </dsp:nvSpPr>
      <dsp:spPr>
        <a:xfrm>
          <a:off x="2965883" y="1379912"/>
          <a:ext cx="3298294" cy="32982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Gulf War 2001 and later </a:t>
          </a:r>
          <a:r>
            <a:rPr lang="en-US" sz="1400" b="1" kern="1200" dirty="0">
              <a:solidFill>
                <a:schemeClr val="bg1"/>
              </a:solidFill>
            </a:rPr>
            <a:t>19.3%</a:t>
          </a:r>
        </a:p>
      </dsp:txBody>
      <dsp:txXfrm>
        <a:off x="3761596" y="1607494"/>
        <a:ext cx="1706867" cy="455164"/>
      </dsp:txXfrm>
    </dsp:sp>
    <dsp:sp modelId="{443215B1-870D-4953-A783-BEE3F34C4A90}">
      <dsp:nvSpPr>
        <dsp:cNvPr id="0" name=""/>
        <dsp:cNvSpPr/>
      </dsp:nvSpPr>
      <dsp:spPr>
        <a:xfrm>
          <a:off x="3319272" y="2086668"/>
          <a:ext cx="2591516" cy="25915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Korea  1950-1953 </a:t>
          </a:r>
          <a:r>
            <a:rPr lang="en-US" sz="1400" b="1" kern="1200" dirty="0">
              <a:solidFill>
                <a:schemeClr val="bg1"/>
              </a:solidFill>
            </a:rPr>
            <a:t>8.1%</a:t>
          </a:r>
        </a:p>
      </dsp:txBody>
      <dsp:txXfrm>
        <a:off x="3915320" y="2319904"/>
        <a:ext cx="1399419" cy="466473"/>
      </dsp:txXfrm>
    </dsp:sp>
    <dsp:sp modelId="{3C872B20-4E5E-49AE-B911-BB74B496B74E}">
      <dsp:nvSpPr>
        <dsp:cNvPr id="0" name=""/>
        <dsp:cNvSpPr/>
      </dsp:nvSpPr>
      <dsp:spPr>
        <a:xfrm>
          <a:off x="3672660" y="2793447"/>
          <a:ext cx="1884739" cy="18847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World War II</a:t>
          </a:r>
        </a:p>
        <a:p>
          <a:pPr marL="0" lvl="0" indent="0" algn="ctr" defTabSz="622300">
            <a:lnSpc>
              <a:spcPct val="90000"/>
            </a:lnSpc>
            <a:spcBef>
              <a:spcPct val="0"/>
            </a:spcBef>
            <a:spcAft>
              <a:spcPct val="35000"/>
            </a:spcAft>
            <a:buNone/>
          </a:pPr>
          <a:r>
            <a:rPr lang="en-US" sz="1400" kern="1200" dirty="0"/>
            <a:t>1939-1945 </a:t>
          </a:r>
          <a:r>
            <a:rPr lang="en-US" sz="1400" b="1" kern="1200" dirty="0">
              <a:solidFill>
                <a:schemeClr val="bg1"/>
              </a:solidFill>
            </a:rPr>
            <a:t>3.5%</a:t>
          </a:r>
        </a:p>
      </dsp:txBody>
      <dsp:txXfrm>
        <a:off x="3948674" y="3264632"/>
        <a:ext cx="1332712" cy="94236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8725F-AAB2-F04E-9B2F-053C96195854}"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E6F94-C7A4-F64A-A08C-DEFE7FF6F5F5}" type="slidenum">
              <a:rPr lang="en-US" smtClean="0"/>
              <a:t>‹#›</a:t>
            </a:fld>
            <a:endParaRPr lang="en-US"/>
          </a:p>
        </p:txBody>
      </p:sp>
    </p:spTree>
    <p:extLst>
      <p:ext uri="{BB962C8B-B14F-4D97-AF65-F5344CB8AC3E}">
        <p14:creationId xmlns:p14="http://schemas.microsoft.com/office/powerpoint/2010/main" val="50054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A9276357-EA63-6A4B-9490-4A4B6FA02C4E}"/>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2" name="Title 1">
            <a:extLst>
              <a:ext uri="{FF2B5EF4-FFF2-40B4-BE49-F238E27FC236}">
                <a16:creationId xmlns:a16="http://schemas.microsoft.com/office/drawing/2014/main" id="{5922F4DC-143F-E040-8C46-9F04376A802F}"/>
              </a:ext>
            </a:extLst>
          </p:cNvPr>
          <p:cNvSpPr>
            <a:spLocks noGrp="1"/>
          </p:cNvSpPr>
          <p:nvPr>
            <p:ph type="ctrTitle"/>
          </p:nvPr>
        </p:nvSpPr>
        <p:spPr>
          <a:xfrm>
            <a:off x="4599707" y="1603595"/>
            <a:ext cx="6754093" cy="2387600"/>
          </a:xfrm>
        </p:spPr>
        <p:txBody>
          <a:bodyPr anchor="b">
            <a:normAutofit/>
          </a:bodyPr>
          <a:lstStyle>
            <a:lvl1pPr algn="l">
              <a:defRPr sz="4000" b="0" i="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1FE8021-B417-0544-B065-5D79044CA0AB}"/>
              </a:ext>
            </a:extLst>
          </p:cNvPr>
          <p:cNvSpPr>
            <a:spLocks noGrp="1"/>
          </p:cNvSpPr>
          <p:nvPr>
            <p:ph type="subTitle" idx="1"/>
          </p:nvPr>
        </p:nvSpPr>
        <p:spPr>
          <a:xfrm>
            <a:off x="4599706" y="4306095"/>
            <a:ext cx="6754093" cy="1655762"/>
          </a:xfrm>
        </p:spPr>
        <p:txBody>
          <a:bodyPr>
            <a:normAutofit/>
          </a:bodyPr>
          <a:lstStyle>
            <a:lvl1pPr marL="0" indent="0" algn="l">
              <a:buNone/>
              <a:defRPr sz="2000" b="1">
                <a:solidFill>
                  <a:srgbClr val="5B67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3" name="Picture 22">
            <a:extLst>
              <a:ext uri="{FF2B5EF4-FFF2-40B4-BE49-F238E27FC236}">
                <a16:creationId xmlns:a16="http://schemas.microsoft.com/office/drawing/2014/main" id="{8270ECF6-9859-0E4E-BDFC-8EA13D71248A}"/>
              </a:ext>
            </a:extLst>
          </p:cNvPr>
          <p:cNvPicPr>
            <a:picLocks noChangeAspect="1"/>
          </p:cNvPicPr>
          <p:nvPr userDrawn="1"/>
        </p:nvPicPr>
        <p:blipFill>
          <a:blip r:embed="rId3"/>
          <a:srcRect/>
          <a:stretch/>
        </p:blipFill>
        <p:spPr>
          <a:xfrm>
            <a:off x="383675" y="5862080"/>
            <a:ext cx="2054726" cy="667459"/>
          </a:xfrm>
          <a:prstGeom prst="rect">
            <a:avLst/>
          </a:prstGeom>
        </p:spPr>
      </p:pic>
    </p:spTree>
    <p:extLst>
      <p:ext uri="{BB962C8B-B14F-4D97-AF65-F5344CB8AC3E}">
        <p14:creationId xmlns:p14="http://schemas.microsoft.com/office/powerpoint/2010/main" val="340749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69DFA2B-08B0-634D-AF4C-96A4ADADF041}"/>
              </a:ext>
            </a:extLst>
          </p:cNvPr>
          <p:cNvSpPr>
            <a:spLocks noGrp="1"/>
          </p:cNvSpPr>
          <p:nvPr>
            <p:ph sz="half" idx="2"/>
          </p:nvPr>
        </p:nvSpPr>
        <p:spPr>
          <a:xfrm>
            <a:off x="604118" y="1857515"/>
            <a:ext cx="10816472" cy="3883862"/>
          </a:xfrm>
        </p:spPr>
        <p:txBody>
          <a:bodyPr>
            <a:normAutofit/>
          </a:bodyPr>
          <a:lstStyle>
            <a:lvl1pPr>
              <a:defRPr sz="1600">
                <a:solidFill>
                  <a:srgbClr val="5B6770"/>
                </a:solidFill>
                <a:latin typeface="Arial" panose="020B0604020202020204" pitchFamily="34" charset="0"/>
                <a:cs typeface="Arial" panose="020B0604020202020204" pitchFamily="34" charset="0"/>
              </a:defRPr>
            </a:lvl1pPr>
            <a:lvl2pPr>
              <a:defRPr sz="1600">
                <a:solidFill>
                  <a:srgbClr val="5B6770"/>
                </a:solidFill>
                <a:latin typeface="Arial" panose="020B0604020202020204" pitchFamily="34" charset="0"/>
                <a:cs typeface="Arial" panose="020B0604020202020204" pitchFamily="34" charset="0"/>
              </a:defRPr>
            </a:lvl2pPr>
            <a:lvl3pPr>
              <a:defRPr sz="1600">
                <a:solidFill>
                  <a:srgbClr val="5B6770"/>
                </a:solidFill>
                <a:latin typeface="Arial" panose="020B0604020202020204" pitchFamily="34" charset="0"/>
                <a:cs typeface="Arial" panose="020B0604020202020204" pitchFamily="34" charset="0"/>
              </a:defRPr>
            </a:lvl3pPr>
            <a:lvl4pPr>
              <a:defRPr sz="1600">
                <a:solidFill>
                  <a:srgbClr val="5B6770"/>
                </a:solidFill>
                <a:latin typeface="Arial" panose="020B0604020202020204" pitchFamily="34" charset="0"/>
                <a:cs typeface="Arial" panose="020B0604020202020204" pitchFamily="34" charset="0"/>
              </a:defRPr>
            </a:lvl4pPr>
            <a:lvl5pPr>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61E25FF2-F498-8E44-B91C-15CA2D2C2E73}"/>
              </a:ext>
            </a:extLst>
          </p:cNvPr>
          <p:cNvSpPr>
            <a:spLocks noGrp="1"/>
          </p:cNvSpPr>
          <p:nvPr>
            <p:ph type="dt" sz="half" idx="10"/>
          </p:nvPr>
        </p:nvSpPr>
        <p:spPr>
          <a:xfrm>
            <a:off x="1058403" y="6356350"/>
            <a:ext cx="4252505"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1" name="Slide Number Placeholder 5">
            <a:extLst>
              <a:ext uri="{FF2B5EF4-FFF2-40B4-BE49-F238E27FC236}">
                <a16:creationId xmlns:a16="http://schemas.microsoft.com/office/drawing/2014/main" id="{56FE9DCA-E505-1D42-97F1-68A85277918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13" name="Title 1">
            <a:extLst>
              <a:ext uri="{FF2B5EF4-FFF2-40B4-BE49-F238E27FC236}">
                <a16:creationId xmlns:a16="http://schemas.microsoft.com/office/drawing/2014/main" id="{828449AB-4BE4-6F42-9E12-946B8FDE1B9A}"/>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3C439AA9-3DE5-CF4F-8743-0F06BB531B98}"/>
              </a:ext>
            </a:extLst>
          </p:cNvPr>
          <p:cNvCxnSpPr/>
          <p:nvPr userDrawn="1"/>
        </p:nvCxnSpPr>
        <p:spPr>
          <a:xfrm>
            <a:off x="647700" y="1517933"/>
            <a:ext cx="10706100" cy="0"/>
          </a:xfrm>
          <a:prstGeom prst="line">
            <a:avLst/>
          </a:prstGeom>
          <a:ln>
            <a:solidFill>
              <a:srgbClr val="8193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25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378AD-8357-B840-9B93-341A74BC91B5}"/>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EF7A55DA-B2FF-0645-98CA-0515F6B0D6E4}"/>
              </a:ext>
            </a:extLst>
          </p:cNvPr>
          <p:cNvSpPr>
            <a:spLocks noGrp="1"/>
          </p:cNvSpPr>
          <p:nvPr>
            <p:ph type="dt" sz="half" idx="10"/>
          </p:nvPr>
        </p:nvSpPr>
        <p:spPr>
          <a:xfrm>
            <a:off x="1058403" y="6356350"/>
            <a:ext cx="46034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5DED9834-701E-9040-831B-A37814729AE8}"/>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1860555218"/>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532DB-1BF0-344E-A5F2-BA6A97F27B2D}"/>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7C25926-1CB7-8642-9CD6-D2B5DAD7F4D7}"/>
              </a:ext>
            </a:extLst>
          </p:cNvPr>
          <p:cNvSpPr>
            <a:spLocks noGrp="1"/>
          </p:cNvSpPr>
          <p:nvPr>
            <p:ph type="dt" sz="half" idx="10"/>
          </p:nvPr>
        </p:nvSpPr>
        <p:spPr>
          <a:xfrm>
            <a:off x="1058404" y="6356350"/>
            <a:ext cx="40677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1DDB5C8F-0529-0A4E-A961-83FE1CD4259B}"/>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3235510153"/>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F95435-45EF-4043-87E9-88D31E989FE0}"/>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99C87143-F908-824F-BDE3-11BAA1B0AB5B}"/>
              </a:ext>
            </a:extLst>
          </p:cNvPr>
          <p:cNvSpPr>
            <a:spLocks noGrp="1"/>
          </p:cNvSpPr>
          <p:nvPr>
            <p:ph type="dt" sz="half" idx="10"/>
          </p:nvPr>
        </p:nvSpPr>
        <p:spPr>
          <a:xfrm>
            <a:off x="1058403" y="6356350"/>
            <a:ext cx="44002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388DFC2E-7CEC-EF4E-A472-D08C5B6EF8EC}"/>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1107596494"/>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BA17A-550C-8545-A261-5477FA849D02}"/>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2DD7FB7-2717-074C-B939-CF12F61CB6B8}"/>
              </a:ext>
            </a:extLst>
          </p:cNvPr>
          <p:cNvSpPr>
            <a:spLocks noGrp="1"/>
          </p:cNvSpPr>
          <p:nvPr>
            <p:ph type="dt" sz="half" idx="10"/>
          </p:nvPr>
        </p:nvSpPr>
        <p:spPr>
          <a:xfrm>
            <a:off x="1058403" y="6356350"/>
            <a:ext cx="4206323"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C925A811-0CF8-3446-A788-B35DAA60A7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2317940482"/>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299C67-5659-2246-BDE0-246553B2E817}"/>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2DD7FB7-2717-074C-B939-CF12F61CB6B8}"/>
              </a:ext>
            </a:extLst>
          </p:cNvPr>
          <p:cNvSpPr>
            <a:spLocks noGrp="1"/>
          </p:cNvSpPr>
          <p:nvPr>
            <p:ph type="dt" sz="half" idx="10"/>
          </p:nvPr>
        </p:nvSpPr>
        <p:spPr>
          <a:xfrm>
            <a:off x="1058403" y="6356350"/>
            <a:ext cx="4141669"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C925A811-0CF8-3446-A788-B35DAA60A7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3176739086"/>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EE37996-1080-0A44-A45A-0D38DDFB5897}"/>
              </a:ext>
            </a:extLst>
          </p:cNvPr>
          <p:cNvSpPr>
            <a:spLocks noGrp="1"/>
          </p:cNvSpPr>
          <p:nvPr>
            <p:ph type="dt" sz="half" idx="10"/>
          </p:nvPr>
        </p:nvSpPr>
        <p:spPr>
          <a:xfrm>
            <a:off x="1058404" y="6356350"/>
            <a:ext cx="5037596"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8" name="Slide Number Placeholder 5">
            <a:extLst>
              <a:ext uri="{FF2B5EF4-FFF2-40B4-BE49-F238E27FC236}">
                <a16:creationId xmlns:a16="http://schemas.microsoft.com/office/drawing/2014/main" id="{7BC1A921-AD71-E146-87FB-A79EB8E75971}"/>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231088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1419-E593-6949-8D89-317BFF506F6C}"/>
              </a:ext>
            </a:extLst>
          </p:cNvPr>
          <p:cNvSpPr>
            <a:spLocks noGrp="1"/>
          </p:cNvSpPr>
          <p:nvPr>
            <p:ph type="title"/>
          </p:nvPr>
        </p:nvSpPr>
        <p:spPr>
          <a:xfrm>
            <a:off x="481739" y="691033"/>
            <a:ext cx="3896532" cy="2819777"/>
          </a:xfrm>
          <a:noFill/>
        </p:spPr>
        <p:txBody>
          <a:bodyPr/>
          <a:lstStyle>
            <a:lvl1pPr>
              <a:defRPr>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0FB56E3-41C1-3143-B3BD-F679DF53639D}"/>
              </a:ext>
            </a:extLst>
          </p:cNvPr>
          <p:cNvSpPr>
            <a:spLocks noGrp="1"/>
          </p:cNvSpPr>
          <p:nvPr>
            <p:ph idx="1"/>
          </p:nvPr>
        </p:nvSpPr>
        <p:spPr>
          <a:xfrm>
            <a:off x="4595247" y="1193370"/>
            <a:ext cx="6758553" cy="4703736"/>
          </a:xfrm>
        </p:spPr>
        <p:txBody>
          <a:bodyPr>
            <a:normAutofit/>
          </a:bodyPr>
          <a:lstStyle>
            <a:lvl1pPr marL="0" indent="0">
              <a:buFontTx/>
              <a:buNone/>
              <a:defRPr sz="1600">
                <a:solidFill>
                  <a:srgbClr val="5B6770"/>
                </a:solidFill>
                <a:latin typeface="Arial" panose="020B0604020202020204" pitchFamily="34" charset="0"/>
                <a:cs typeface="Arial" panose="020B0604020202020204" pitchFamily="34" charset="0"/>
              </a:defRPr>
            </a:lvl1pPr>
            <a:lvl2pPr marL="457200" indent="0">
              <a:buFontTx/>
              <a:buNone/>
              <a:defRPr sz="18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800">
                <a:latin typeface="Arial" panose="020B0604020202020204" pitchFamily="34" charset="0"/>
                <a:cs typeface="Arial" panose="020B0604020202020204" pitchFamily="34" charset="0"/>
              </a:defRPr>
            </a:lvl4pPr>
            <a:lvl5pPr marL="1828800" indent="0">
              <a:buFontTx/>
              <a:buNone/>
              <a:defRPr sz="1800">
                <a:latin typeface="Arial" panose="020B0604020202020204" pitchFamily="34" charset="0"/>
                <a:cs typeface="Arial" panose="020B0604020202020204" pitchFamily="34" charset="0"/>
              </a:defRPr>
            </a:lvl5pPr>
          </a:lstStyle>
          <a:p>
            <a:pPr lvl="0"/>
            <a:r>
              <a:rPr lang="en-US" dirty="0"/>
              <a:t>Edit Master text styles</a:t>
            </a:r>
          </a:p>
        </p:txBody>
      </p:sp>
      <p:sp>
        <p:nvSpPr>
          <p:cNvPr id="7" name="Date Placeholder 3">
            <a:extLst>
              <a:ext uri="{FF2B5EF4-FFF2-40B4-BE49-F238E27FC236}">
                <a16:creationId xmlns:a16="http://schemas.microsoft.com/office/drawing/2014/main" id="{3C9B19D3-AD98-DD4A-BD88-F8915C7995BD}"/>
              </a:ext>
            </a:extLst>
          </p:cNvPr>
          <p:cNvSpPr>
            <a:spLocks noGrp="1"/>
          </p:cNvSpPr>
          <p:nvPr>
            <p:ph type="dt" sz="half" idx="10"/>
          </p:nvPr>
        </p:nvSpPr>
        <p:spPr>
          <a:xfrm>
            <a:off x="1058403" y="6356350"/>
            <a:ext cx="45018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8" name="Slide Number Placeholder 5">
            <a:extLst>
              <a:ext uri="{FF2B5EF4-FFF2-40B4-BE49-F238E27FC236}">
                <a16:creationId xmlns:a16="http://schemas.microsoft.com/office/drawing/2014/main" id="{C94B6EC6-15EC-0345-B3AB-3241B1BEB3F6}"/>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9" name="Content Placeholder 2">
            <a:extLst>
              <a:ext uri="{FF2B5EF4-FFF2-40B4-BE49-F238E27FC236}">
                <a16:creationId xmlns:a16="http://schemas.microsoft.com/office/drawing/2014/main" id="{E0DE5C87-020A-4643-9BFA-76E693EE630B}"/>
              </a:ext>
            </a:extLst>
          </p:cNvPr>
          <p:cNvSpPr>
            <a:spLocks noGrp="1"/>
          </p:cNvSpPr>
          <p:nvPr>
            <p:ph idx="13"/>
          </p:nvPr>
        </p:nvSpPr>
        <p:spPr>
          <a:xfrm>
            <a:off x="481738" y="3587859"/>
            <a:ext cx="3896533" cy="1898541"/>
          </a:xfrm>
        </p:spPr>
        <p:txBody>
          <a:bodyPr>
            <a:normAutofit/>
          </a:bodyPr>
          <a:lstStyle>
            <a:lvl1pPr marL="0" indent="0">
              <a:buFontTx/>
              <a:buNone/>
              <a:defRPr sz="1800" b="1">
                <a:solidFill>
                  <a:srgbClr val="5B6770"/>
                </a:solidFill>
                <a:latin typeface="Arial" panose="020B0604020202020204" pitchFamily="34" charset="0"/>
                <a:cs typeface="Arial" panose="020B0604020202020204" pitchFamily="34" charset="0"/>
              </a:defRPr>
            </a:lvl1pPr>
            <a:lvl2pPr marL="457200" indent="0">
              <a:buFontTx/>
              <a:buNone/>
              <a:defRPr sz="18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800">
                <a:latin typeface="Arial" panose="020B0604020202020204" pitchFamily="34" charset="0"/>
                <a:cs typeface="Arial" panose="020B0604020202020204" pitchFamily="34" charset="0"/>
              </a:defRPr>
            </a:lvl4pPr>
            <a:lvl5pPr marL="1828800" indent="0">
              <a:buFontTx/>
              <a:buNone/>
              <a:defRPr sz="1800">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1726465124"/>
      </p:ext>
    </p:extLst>
  </p:cSld>
  <p:clrMapOvr>
    <a:masterClrMapping/>
  </p:clrMapOvr>
  <p:extLst>
    <p:ext uri="{DCECCB84-F9BA-43D5-87BE-67443E8EF086}">
      <p15:sldGuideLst xmlns:p15="http://schemas.microsoft.com/office/powerpoint/2012/main">
        <p15:guide id="1"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98516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407718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419072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257391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90306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1912-16BC-FB4D-9276-1A6BFECA0DCE}"/>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5726857-BC12-7442-946D-66B2FB55BE6F}"/>
              </a:ext>
            </a:extLst>
          </p:cNvPr>
          <p:cNvSpPr>
            <a:spLocks noGrp="1"/>
          </p:cNvSpPr>
          <p:nvPr>
            <p:ph sz="half" idx="1"/>
          </p:nvPr>
        </p:nvSpPr>
        <p:spPr>
          <a:xfrm>
            <a:off x="556183" y="2196449"/>
            <a:ext cx="5184742" cy="3667027"/>
          </a:xfrm>
        </p:spPr>
        <p:txBody>
          <a:bodyPr>
            <a:normAutofit/>
          </a:bodyPr>
          <a:lstStyle>
            <a:lvl1pPr marL="0" indent="0">
              <a:buNone/>
              <a:defRPr sz="1600">
                <a:solidFill>
                  <a:srgbClr val="5B6770"/>
                </a:solidFill>
                <a:latin typeface="Arial" panose="020B0604020202020204" pitchFamily="34" charset="0"/>
                <a:cs typeface="Arial" panose="020B0604020202020204" pitchFamily="34" charset="0"/>
              </a:defRPr>
            </a:lvl1pPr>
            <a:lvl2pPr marL="457200" indent="0">
              <a:buNone/>
              <a:defRPr sz="1600">
                <a:solidFill>
                  <a:srgbClr val="5B6770"/>
                </a:solidFill>
                <a:latin typeface="Arial" panose="020B0604020202020204" pitchFamily="34" charset="0"/>
                <a:cs typeface="Arial" panose="020B0604020202020204" pitchFamily="34" charset="0"/>
              </a:defRPr>
            </a:lvl2pPr>
            <a:lvl3pPr marL="914400" indent="0">
              <a:buNone/>
              <a:defRPr sz="1600">
                <a:solidFill>
                  <a:srgbClr val="5B6770"/>
                </a:solidFill>
                <a:latin typeface="Arial" panose="020B0604020202020204" pitchFamily="34" charset="0"/>
                <a:cs typeface="Arial" panose="020B0604020202020204" pitchFamily="34" charset="0"/>
              </a:defRPr>
            </a:lvl3pPr>
            <a:lvl4pPr marL="1371600" indent="0">
              <a:buNone/>
              <a:defRPr sz="1600">
                <a:solidFill>
                  <a:srgbClr val="5B6770"/>
                </a:solidFill>
                <a:latin typeface="Arial" panose="020B0604020202020204" pitchFamily="34" charset="0"/>
                <a:cs typeface="Arial" panose="020B0604020202020204" pitchFamily="34" charset="0"/>
              </a:defRPr>
            </a:lvl4pPr>
            <a:lvl5pPr marL="1828800" indent="0">
              <a:buNone/>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0E6391-8BB5-DD40-AFCE-BB5E4253EDE2}"/>
              </a:ext>
            </a:extLst>
          </p:cNvPr>
          <p:cNvSpPr>
            <a:spLocks noGrp="1"/>
          </p:cNvSpPr>
          <p:nvPr>
            <p:ph sz="half" idx="2"/>
          </p:nvPr>
        </p:nvSpPr>
        <p:spPr>
          <a:xfrm>
            <a:off x="5861901" y="2196449"/>
            <a:ext cx="5491899" cy="3667027"/>
          </a:xfrm>
        </p:spPr>
        <p:txBody>
          <a:bodyPr>
            <a:normAutofit/>
          </a:bodyPr>
          <a:lstStyle>
            <a:lvl1pPr marL="0" indent="0">
              <a:buFontTx/>
              <a:buNone/>
              <a:defRPr sz="1600">
                <a:solidFill>
                  <a:srgbClr val="5B6770"/>
                </a:solidFill>
                <a:latin typeface="Arial" panose="020B0604020202020204" pitchFamily="34" charset="0"/>
                <a:cs typeface="Arial" panose="020B0604020202020204" pitchFamily="34" charset="0"/>
              </a:defRPr>
            </a:lvl1pPr>
            <a:lvl2pPr marL="457200" indent="0">
              <a:buFontTx/>
              <a:buNone/>
              <a:defRPr sz="1600">
                <a:solidFill>
                  <a:srgbClr val="5B6770"/>
                </a:solidFill>
                <a:latin typeface="Arial" panose="020B0604020202020204" pitchFamily="34" charset="0"/>
                <a:cs typeface="Arial" panose="020B0604020202020204" pitchFamily="34" charset="0"/>
              </a:defRPr>
            </a:lvl2pPr>
            <a:lvl3pPr marL="914400" indent="0">
              <a:buFontTx/>
              <a:buNone/>
              <a:defRPr sz="1600">
                <a:solidFill>
                  <a:srgbClr val="5B6770"/>
                </a:solidFill>
                <a:latin typeface="Arial" panose="020B0604020202020204" pitchFamily="34" charset="0"/>
                <a:cs typeface="Arial" panose="020B0604020202020204" pitchFamily="34" charset="0"/>
              </a:defRPr>
            </a:lvl3pPr>
            <a:lvl4pPr marL="1371600" indent="0">
              <a:buFontTx/>
              <a:buNone/>
              <a:defRPr sz="1600">
                <a:solidFill>
                  <a:srgbClr val="5B6770"/>
                </a:solidFill>
                <a:latin typeface="Arial" panose="020B0604020202020204" pitchFamily="34" charset="0"/>
                <a:cs typeface="Arial" panose="020B0604020202020204" pitchFamily="34" charset="0"/>
              </a:defRPr>
            </a:lvl4pPr>
            <a:lvl5pPr marL="1828800" indent="0">
              <a:buFontTx/>
              <a:buNone/>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9AD83BF7-AF66-D144-8780-79297BEA7066}"/>
              </a:ext>
            </a:extLst>
          </p:cNvPr>
          <p:cNvSpPr>
            <a:spLocks noGrp="1"/>
          </p:cNvSpPr>
          <p:nvPr>
            <p:ph type="dt" sz="half" idx="10"/>
          </p:nvPr>
        </p:nvSpPr>
        <p:spPr>
          <a:xfrm>
            <a:off x="1058404" y="6356350"/>
            <a:ext cx="4234032"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5" name="Slide Number Placeholder 5">
            <a:extLst>
              <a:ext uri="{FF2B5EF4-FFF2-40B4-BE49-F238E27FC236}">
                <a16:creationId xmlns:a16="http://schemas.microsoft.com/office/drawing/2014/main" id="{1C17E039-AD36-FA44-BAF6-D69295CC5A9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434411314"/>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14990C-8F10-5544-AF46-914302DE2F77}"/>
              </a:ext>
            </a:extLst>
          </p:cNvPr>
          <p:cNvSpPr>
            <a:spLocks noGrp="1"/>
          </p:cNvSpPr>
          <p:nvPr>
            <p:ph type="body" idx="1"/>
          </p:nvPr>
        </p:nvSpPr>
        <p:spPr>
          <a:xfrm>
            <a:off x="604118" y="1681163"/>
            <a:ext cx="5157787" cy="823912"/>
          </a:xfrm>
        </p:spPr>
        <p:txBody>
          <a:bodyPr anchor="b">
            <a:normAutofit/>
          </a:bodyPr>
          <a:lstStyle>
            <a:lvl1pPr marL="0" indent="0">
              <a:buNone/>
              <a:defRPr sz="2000" b="1">
                <a:solidFill>
                  <a:srgbClr val="4F5FA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869DFA2B-08B0-634D-AF4C-96A4ADADF041}"/>
              </a:ext>
            </a:extLst>
          </p:cNvPr>
          <p:cNvSpPr>
            <a:spLocks noGrp="1"/>
          </p:cNvSpPr>
          <p:nvPr>
            <p:ph sz="half" idx="2"/>
          </p:nvPr>
        </p:nvSpPr>
        <p:spPr>
          <a:xfrm>
            <a:off x="604118" y="2505075"/>
            <a:ext cx="5157787" cy="3684588"/>
          </a:xfrm>
        </p:spPr>
        <p:txBody>
          <a:bodyPr>
            <a:normAutofit/>
          </a:bodyPr>
          <a:lstStyle>
            <a:lvl1pPr>
              <a:defRPr sz="1600">
                <a:solidFill>
                  <a:srgbClr val="5B6770"/>
                </a:solidFill>
                <a:latin typeface="Arial" panose="020B0604020202020204" pitchFamily="34" charset="0"/>
                <a:cs typeface="Arial" panose="020B0604020202020204" pitchFamily="34" charset="0"/>
              </a:defRPr>
            </a:lvl1pPr>
            <a:lvl2pPr>
              <a:defRPr sz="1600">
                <a:solidFill>
                  <a:srgbClr val="5B6770"/>
                </a:solidFill>
                <a:latin typeface="Arial" panose="020B0604020202020204" pitchFamily="34" charset="0"/>
                <a:cs typeface="Arial" panose="020B0604020202020204" pitchFamily="34" charset="0"/>
              </a:defRPr>
            </a:lvl2pPr>
            <a:lvl3pPr>
              <a:defRPr sz="1600">
                <a:solidFill>
                  <a:srgbClr val="5B6770"/>
                </a:solidFill>
                <a:latin typeface="Arial" panose="020B0604020202020204" pitchFamily="34" charset="0"/>
                <a:cs typeface="Arial" panose="020B0604020202020204" pitchFamily="34" charset="0"/>
              </a:defRPr>
            </a:lvl3pPr>
            <a:lvl4pPr>
              <a:defRPr sz="1600">
                <a:solidFill>
                  <a:srgbClr val="5B6770"/>
                </a:solidFill>
                <a:latin typeface="Arial" panose="020B0604020202020204" pitchFamily="34" charset="0"/>
                <a:cs typeface="Arial" panose="020B0604020202020204" pitchFamily="34" charset="0"/>
              </a:defRPr>
            </a:lvl4pPr>
            <a:lvl5pPr>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61E25FF2-F498-8E44-B91C-15CA2D2C2E73}"/>
              </a:ext>
            </a:extLst>
          </p:cNvPr>
          <p:cNvSpPr>
            <a:spLocks noGrp="1"/>
          </p:cNvSpPr>
          <p:nvPr>
            <p:ph type="dt" sz="half" idx="10"/>
          </p:nvPr>
        </p:nvSpPr>
        <p:spPr>
          <a:xfrm>
            <a:off x="1058403" y="6356350"/>
            <a:ext cx="4141669"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1" name="Slide Number Placeholder 5">
            <a:extLst>
              <a:ext uri="{FF2B5EF4-FFF2-40B4-BE49-F238E27FC236}">
                <a16:creationId xmlns:a16="http://schemas.microsoft.com/office/drawing/2014/main" id="{56FE9DCA-E505-1D42-97F1-68A85277918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13" name="Title 1">
            <a:extLst>
              <a:ext uri="{FF2B5EF4-FFF2-40B4-BE49-F238E27FC236}">
                <a16:creationId xmlns:a16="http://schemas.microsoft.com/office/drawing/2014/main" id="{828449AB-4BE4-6F42-9E12-946B8FDE1B9A}"/>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3C439AA9-3DE5-CF4F-8743-0F06BB531B98}"/>
              </a:ext>
            </a:extLst>
          </p:cNvPr>
          <p:cNvCxnSpPr/>
          <p:nvPr userDrawn="1"/>
        </p:nvCxnSpPr>
        <p:spPr>
          <a:xfrm>
            <a:off x="647700" y="1517933"/>
            <a:ext cx="10706100" cy="0"/>
          </a:xfrm>
          <a:prstGeom prst="line">
            <a:avLst/>
          </a:prstGeom>
          <a:ln>
            <a:solidFill>
              <a:srgbClr val="8193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73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D7C123-5C2C-5E48-A97D-722C2FECA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03A29-F2D7-CF44-9E1A-5D65DCA82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39F9681-136C-7E4D-8AAD-24F2BB807D9F}"/>
              </a:ext>
            </a:extLst>
          </p:cNvPr>
          <p:cNvSpPr/>
          <p:nvPr userDrawn="1"/>
        </p:nvSpPr>
        <p:spPr>
          <a:xfrm>
            <a:off x="0" y="6075082"/>
            <a:ext cx="12192000" cy="782918"/>
          </a:xfrm>
          <a:prstGeom prst="rect">
            <a:avLst/>
          </a:prstGeom>
          <a:solidFill>
            <a:srgbClr val="2F84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highlight>
                <a:srgbClr val="FF0000"/>
              </a:highlight>
            </a:endParaRPr>
          </a:p>
        </p:txBody>
      </p:sp>
      <p:sp>
        <p:nvSpPr>
          <p:cNvPr id="8" name="Date Placeholder 3">
            <a:extLst>
              <a:ext uri="{FF2B5EF4-FFF2-40B4-BE49-F238E27FC236}">
                <a16:creationId xmlns:a16="http://schemas.microsoft.com/office/drawing/2014/main" id="{E51E17C3-4354-0945-9133-6D89F6F4FBAF}"/>
              </a:ext>
            </a:extLst>
          </p:cNvPr>
          <p:cNvSpPr>
            <a:spLocks noGrp="1"/>
          </p:cNvSpPr>
          <p:nvPr>
            <p:ph type="dt" sz="half" idx="2"/>
          </p:nvPr>
        </p:nvSpPr>
        <p:spPr>
          <a:xfrm>
            <a:off x="838199" y="6356350"/>
            <a:ext cx="4712855"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pic>
        <p:nvPicPr>
          <p:cNvPr id="10" name="Picture 9">
            <a:extLst>
              <a:ext uri="{FF2B5EF4-FFF2-40B4-BE49-F238E27FC236}">
                <a16:creationId xmlns:a16="http://schemas.microsoft.com/office/drawing/2014/main" id="{97297715-1896-AC47-B0FE-AC1AA8C475E5}"/>
              </a:ext>
            </a:extLst>
          </p:cNvPr>
          <p:cNvPicPr>
            <a:picLocks noChangeAspect="1"/>
          </p:cNvPicPr>
          <p:nvPr userDrawn="1"/>
        </p:nvPicPr>
        <p:blipFill>
          <a:blip r:embed="rId18"/>
          <a:srcRect/>
          <a:stretch/>
        </p:blipFill>
        <p:spPr>
          <a:xfrm>
            <a:off x="10192691" y="6284909"/>
            <a:ext cx="1179581" cy="383176"/>
          </a:xfrm>
          <a:prstGeom prst="rect">
            <a:avLst/>
          </a:prstGeom>
        </p:spPr>
      </p:pic>
    </p:spTree>
    <p:extLst>
      <p:ext uri="{BB962C8B-B14F-4D97-AF65-F5344CB8AC3E}">
        <p14:creationId xmlns:p14="http://schemas.microsoft.com/office/powerpoint/2010/main" val="2675863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68" r:id="rId5"/>
    <p:sldLayoutId id="2147483669" r:id="rId6"/>
    <p:sldLayoutId id="2147483670" r:id="rId7"/>
    <p:sldLayoutId id="2147483652" r:id="rId8"/>
    <p:sldLayoutId id="2147483653" r:id="rId9"/>
    <p:sldLayoutId id="2147483666" r:id="rId10"/>
    <p:sldLayoutId id="2147483654" r:id="rId11"/>
    <p:sldLayoutId id="2147483662" r:id="rId12"/>
    <p:sldLayoutId id="2147483664" r:id="rId13"/>
    <p:sldLayoutId id="2147483663" r:id="rId14"/>
    <p:sldLayoutId id="2147483665" r:id="rId15"/>
    <p:sldLayoutId id="2147483655"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learn.psycharmor.org/courses/caring-for-veterans-through-the-end-of-life-healthcare-providers"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youtube.com/watch?v=V0E7wbLmu8A&amp;t=4s"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3324-17FD-1EBD-7343-854046E54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5F58B-4328-D2CC-ACA8-1DB512044112}"/>
              </a:ext>
            </a:extLst>
          </p:cNvPr>
          <p:cNvSpPr>
            <a:spLocks noGrp="1"/>
          </p:cNvSpPr>
          <p:nvPr>
            <p:ph type="ctrTitle"/>
          </p:nvPr>
        </p:nvSpPr>
        <p:spPr>
          <a:xfrm>
            <a:off x="4136318" y="283864"/>
            <a:ext cx="6631057" cy="2930023"/>
          </a:xfrm>
        </p:spPr>
        <p:txBody>
          <a:bodyPr>
            <a:normAutofit/>
          </a:bodyPr>
          <a:lstStyle/>
          <a:p>
            <a:pPr algn="ctr"/>
            <a:r>
              <a:rPr lang="en-US" sz="4800" b="1" dirty="0"/>
              <a:t>Overview for Frontline Staff and Supervisors</a:t>
            </a:r>
            <a:br>
              <a:rPr lang="en-US" sz="4800" b="1" dirty="0"/>
            </a:br>
            <a:endParaRPr lang="en-US" sz="3600" dirty="0">
              <a:solidFill>
                <a:schemeClr val="tx1"/>
              </a:solidFill>
            </a:endParaRPr>
          </a:p>
        </p:txBody>
      </p:sp>
      <p:pic>
        <p:nvPicPr>
          <p:cNvPr id="4" name="Picture 2" descr="Text&#10;&#10;Description automatically generated">
            <a:extLst>
              <a:ext uri="{FF2B5EF4-FFF2-40B4-BE49-F238E27FC236}">
                <a16:creationId xmlns:a16="http://schemas.microsoft.com/office/drawing/2014/main" id="{BD7C71E5-132E-2358-13BC-BD107F370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139" y="3091831"/>
            <a:ext cx="2555867" cy="340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id="{7F9CA357-DA6E-0C4F-B4EC-A26F65A209D8}"/>
              </a:ext>
            </a:extLst>
          </p:cNvPr>
          <p:cNvSpPr txBox="1">
            <a:spLocks/>
          </p:cNvSpPr>
          <p:nvPr/>
        </p:nvSpPr>
        <p:spPr>
          <a:xfrm>
            <a:off x="2981739" y="4970201"/>
            <a:ext cx="6395799"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5B677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defRPr/>
            </a:pPr>
            <a:r>
              <a:rPr lang="en-US" sz="1600" b="0" dirty="0"/>
              <a:t>Adapted from:</a:t>
            </a:r>
          </a:p>
          <a:p>
            <a:pPr algn="r">
              <a:spcBef>
                <a:spcPts val="0"/>
              </a:spcBef>
              <a:defRPr/>
            </a:pPr>
            <a:r>
              <a:rPr lang="en-US" sz="1600" b="0" dirty="0"/>
              <a:t>ELNEC for Veterans Curriculum (End-of-Life Nursing Education Consortium)</a:t>
            </a:r>
          </a:p>
          <a:p>
            <a:pPr algn="r">
              <a:spcBef>
                <a:spcPts val="0"/>
              </a:spcBef>
              <a:defRPr/>
            </a:pPr>
            <a:r>
              <a:rPr lang="en-US" sz="1600" b="0" dirty="0"/>
              <a:t>&amp;</a:t>
            </a:r>
          </a:p>
          <a:p>
            <a:pPr algn="r">
              <a:spcBef>
                <a:spcPts val="0"/>
              </a:spcBef>
              <a:defRPr/>
            </a:pPr>
            <a:r>
              <a:rPr lang="en-US" sz="1600" b="0" dirty="0" err="1"/>
              <a:t>PsychArmor’s</a:t>
            </a:r>
            <a:r>
              <a:rPr lang="en-US" sz="1600" b="0" dirty="0"/>
              <a:t> “15 Things Veterans Want You To Know” and </a:t>
            </a:r>
          </a:p>
          <a:p>
            <a:pPr algn="r">
              <a:spcBef>
                <a:spcPts val="0"/>
              </a:spcBef>
              <a:defRPr/>
            </a:pPr>
            <a:r>
              <a:rPr lang="en-US" sz="1600" b="0" dirty="0"/>
              <a:t>“Caring for Veterans Through End of Life: Healthcare Providers”</a:t>
            </a:r>
            <a:endParaRPr lang="en-US" sz="1000" dirty="0"/>
          </a:p>
        </p:txBody>
      </p:sp>
      <p:sp>
        <p:nvSpPr>
          <p:cNvPr id="9" name="TextBox 8">
            <a:extLst>
              <a:ext uri="{FF2B5EF4-FFF2-40B4-BE49-F238E27FC236}">
                <a16:creationId xmlns:a16="http://schemas.microsoft.com/office/drawing/2014/main" id="{279ADD20-36AA-1E31-55EA-B769A8DE1DCF}"/>
              </a:ext>
            </a:extLst>
          </p:cNvPr>
          <p:cNvSpPr txBox="1"/>
          <p:nvPr/>
        </p:nvSpPr>
        <p:spPr>
          <a:xfrm>
            <a:off x="5252829" y="3335944"/>
            <a:ext cx="4398034" cy="1200329"/>
          </a:xfrm>
          <a:prstGeom prst="rect">
            <a:avLst/>
          </a:prstGeom>
          <a:noFill/>
        </p:spPr>
        <p:txBody>
          <a:bodyPr wrap="square">
            <a:spAutoFit/>
          </a:bodyPr>
          <a:lstStyle/>
          <a:p>
            <a:pPr algn="ctr">
              <a:spcAft>
                <a:spcPct val="0"/>
              </a:spcAft>
              <a:buFontTx/>
              <a:buNone/>
            </a:pPr>
            <a:r>
              <a:rPr kumimoji="0" lang="en-US" altLang="en-US" sz="2400" b="0" dirty="0">
                <a:latin typeface="+mn-lt"/>
                <a:cs typeface="Times New Roman" panose="02020603050405020304" pitchFamily="18" charset="0"/>
              </a:rPr>
              <a:t>Improving Hospice Care </a:t>
            </a:r>
          </a:p>
          <a:p>
            <a:pPr algn="ctr">
              <a:spcAft>
                <a:spcPct val="0"/>
              </a:spcAft>
              <a:buFontTx/>
              <a:buNone/>
            </a:pPr>
            <a:r>
              <a:rPr kumimoji="0" lang="en-US" altLang="en-US" sz="2400" b="0" dirty="0">
                <a:latin typeface="+mn-lt"/>
                <a:cs typeface="Times New Roman" panose="02020603050405020304" pitchFamily="18" charset="0"/>
              </a:rPr>
              <a:t>in Nursing Homes</a:t>
            </a:r>
          </a:p>
          <a:p>
            <a:pPr algn="ctr">
              <a:spcAft>
                <a:spcPct val="0"/>
              </a:spcAft>
              <a:buFontTx/>
              <a:buNone/>
            </a:pPr>
            <a:r>
              <a:rPr kumimoji="0" lang="en-US" altLang="en-US" sz="2400" b="0" dirty="0">
                <a:latin typeface="+mn-lt"/>
                <a:cs typeface="Times New Roman" panose="02020603050405020304" pitchFamily="18" charset="0"/>
              </a:rPr>
              <a:t>for Veterans, family, and staff</a:t>
            </a:r>
          </a:p>
        </p:txBody>
      </p:sp>
    </p:spTree>
    <p:extLst>
      <p:ext uri="{BB962C8B-B14F-4D97-AF65-F5344CB8AC3E}">
        <p14:creationId xmlns:p14="http://schemas.microsoft.com/office/powerpoint/2010/main" val="92113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AFC2D-1D40-C5EF-1BC7-BC7B20FD8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AA2515-F0DE-80DF-1393-9B3BFCCF49BD}"/>
              </a:ext>
            </a:extLst>
          </p:cNvPr>
          <p:cNvSpPr>
            <a:spLocks noGrp="1"/>
          </p:cNvSpPr>
          <p:nvPr>
            <p:ph type="title"/>
          </p:nvPr>
        </p:nvSpPr>
        <p:spPr>
          <a:xfrm>
            <a:off x="546755" y="284205"/>
            <a:ext cx="10816472" cy="846020"/>
          </a:xfrm>
        </p:spPr>
        <p:txBody>
          <a:bodyPr>
            <a:normAutofit fontScale="90000"/>
          </a:bodyPr>
          <a:lstStyle/>
          <a:p>
            <a:pPr algn="ctr"/>
            <a:r>
              <a:rPr lang="en-US" b="1" dirty="0"/>
              <a:t>Cultural Demographics:  </a:t>
            </a:r>
            <a:br>
              <a:rPr lang="en-US" b="1" dirty="0"/>
            </a:br>
            <a:r>
              <a:rPr lang="en-US" b="1" dirty="0"/>
              <a:t>Different Wars (continued)</a:t>
            </a:r>
          </a:p>
        </p:txBody>
      </p:sp>
      <p:sp>
        <p:nvSpPr>
          <p:cNvPr id="3" name="Content Placeholder 2">
            <a:extLst>
              <a:ext uri="{FF2B5EF4-FFF2-40B4-BE49-F238E27FC236}">
                <a16:creationId xmlns:a16="http://schemas.microsoft.com/office/drawing/2014/main" id="{C4504D52-682A-8C11-AEB3-8B5096D58893}"/>
              </a:ext>
            </a:extLst>
          </p:cNvPr>
          <p:cNvSpPr>
            <a:spLocks noGrp="1"/>
          </p:cNvSpPr>
          <p:nvPr>
            <p:ph sz="half" idx="1"/>
          </p:nvPr>
        </p:nvSpPr>
        <p:spPr>
          <a:xfrm>
            <a:off x="5078626" y="1477851"/>
            <a:ext cx="6169783" cy="4018425"/>
          </a:xfrm>
        </p:spPr>
        <p:txBody>
          <a:bodyPr>
            <a:normAutofit/>
          </a:bodyPr>
          <a:lstStyle/>
          <a:p>
            <a:pPr marL="0" indent="0">
              <a:buFontTx/>
              <a:buNone/>
              <a:defRPr/>
            </a:pPr>
            <a:r>
              <a:rPr lang="en-US" sz="2800" dirty="0">
                <a:solidFill>
                  <a:schemeClr val="tx1">
                    <a:lumMod val="95000"/>
                    <a:lumOff val="5000"/>
                  </a:schemeClr>
                </a:solidFill>
              </a:rPr>
              <a:t>Vietnam War (largest group of Veterans)</a:t>
            </a:r>
          </a:p>
          <a:p>
            <a:pPr marL="457200" indent="-457200">
              <a:buFont typeface="Arial" panose="020B0604020202020204" pitchFamily="34" charset="0"/>
              <a:buChar char="•"/>
              <a:defRPr/>
            </a:pPr>
            <a:r>
              <a:rPr lang="en-US" sz="2800" dirty="0">
                <a:solidFill>
                  <a:schemeClr val="tx1">
                    <a:lumMod val="95000"/>
                    <a:lumOff val="5000"/>
                  </a:schemeClr>
                </a:solidFill>
              </a:rPr>
              <a:t>Veterans were not welcomed home</a:t>
            </a:r>
          </a:p>
          <a:p>
            <a:pPr marL="457200" indent="-457200">
              <a:buFont typeface="Arial" panose="020B0604020202020204" pitchFamily="34" charset="0"/>
              <a:buChar char="•"/>
              <a:defRPr/>
            </a:pPr>
            <a:r>
              <a:rPr lang="en-US" sz="2800" dirty="0">
                <a:solidFill>
                  <a:schemeClr val="tx1">
                    <a:lumMod val="95000"/>
                    <a:lumOff val="5000"/>
                  </a:schemeClr>
                </a:solidFill>
              </a:rPr>
              <a:t>Anti-war protests</a:t>
            </a:r>
          </a:p>
          <a:p>
            <a:pPr marL="457200" indent="-457200">
              <a:buFont typeface="Arial" panose="020B0604020202020204" pitchFamily="34" charset="0"/>
              <a:buChar char="•"/>
              <a:defRPr/>
            </a:pPr>
            <a:r>
              <a:rPr lang="en-US" sz="2800" dirty="0">
                <a:solidFill>
                  <a:schemeClr val="tx1">
                    <a:lumMod val="95000"/>
                    <a:lumOff val="5000"/>
                  </a:schemeClr>
                </a:solidFill>
              </a:rPr>
              <a:t>Tragedy of war: toxic exposures (AGENT ORANGE)</a:t>
            </a:r>
          </a:p>
        </p:txBody>
      </p:sp>
      <p:sp>
        <p:nvSpPr>
          <p:cNvPr id="5" name="Date Placeholder 4">
            <a:extLst>
              <a:ext uri="{FF2B5EF4-FFF2-40B4-BE49-F238E27FC236}">
                <a16:creationId xmlns:a16="http://schemas.microsoft.com/office/drawing/2014/main" id="{82A14B92-8709-44B1-199D-0F2F42D310F0}"/>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548987C0-88A0-9996-C62B-9B263FA8827A}"/>
              </a:ext>
            </a:extLst>
          </p:cNvPr>
          <p:cNvSpPr>
            <a:spLocks noGrp="1"/>
          </p:cNvSpPr>
          <p:nvPr>
            <p:ph type="sldNum" sz="quarter" idx="12"/>
          </p:nvPr>
        </p:nvSpPr>
        <p:spPr/>
        <p:txBody>
          <a:bodyPr/>
          <a:lstStyle/>
          <a:p>
            <a:fld id="{94488438-0CD6-5641-89DE-FC224175E66C}" type="slidenum">
              <a:rPr lang="en-US" smtClean="0"/>
              <a:pPr/>
              <a:t>10</a:t>
            </a:fld>
            <a:endParaRPr lang="en-US" dirty="0"/>
          </a:p>
        </p:txBody>
      </p:sp>
      <p:cxnSp>
        <p:nvCxnSpPr>
          <p:cNvPr id="7" name="Straight Connector 6">
            <a:extLst>
              <a:ext uri="{FF2B5EF4-FFF2-40B4-BE49-F238E27FC236}">
                <a16:creationId xmlns:a16="http://schemas.microsoft.com/office/drawing/2014/main" id="{7943FB80-6FA2-C28E-CF9B-F0E1B0B175CD}"/>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Picture 1" descr="The Wall.jpg">
            <a:extLst>
              <a:ext uri="{FF2B5EF4-FFF2-40B4-BE49-F238E27FC236}">
                <a16:creationId xmlns:a16="http://schemas.microsoft.com/office/drawing/2014/main" id="{D483E341-8D38-D444-15BE-EE7BF1BD91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406" y="1295681"/>
            <a:ext cx="3287073" cy="438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B5A4-4B35-8F1E-F24F-F4699E777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71E51-0706-01B9-91F4-9BB89D8533D5}"/>
              </a:ext>
            </a:extLst>
          </p:cNvPr>
          <p:cNvSpPr>
            <a:spLocks noGrp="1"/>
          </p:cNvSpPr>
          <p:nvPr>
            <p:ph type="title"/>
          </p:nvPr>
        </p:nvSpPr>
        <p:spPr>
          <a:xfrm>
            <a:off x="546755" y="284205"/>
            <a:ext cx="10816472" cy="846020"/>
          </a:xfrm>
        </p:spPr>
        <p:txBody>
          <a:bodyPr>
            <a:normAutofit/>
          </a:bodyPr>
          <a:lstStyle/>
          <a:p>
            <a:pPr algn="ctr"/>
            <a:endParaRPr lang="en-US" b="1" dirty="0"/>
          </a:p>
        </p:txBody>
      </p:sp>
      <p:sp>
        <p:nvSpPr>
          <p:cNvPr id="3" name="Content Placeholder 2">
            <a:extLst>
              <a:ext uri="{FF2B5EF4-FFF2-40B4-BE49-F238E27FC236}">
                <a16:creationId xmlns:a16="http://schemas.microsoft.com/office/drawing/2014/main" id="{6C3FE28B-564A-5F19-CF26-0539F2C68FB0}"/>
              </a:ext>
            </a:extLst>
          </p:cNvPr>
          <p:cNvSpPr>
            <a:spLocks noGrp="1"/>
          </p:cNvSpPr>
          <p:nvPr>
            <p:ph sz="half" idx="1"/>
          </p:nvPr>
        </p:nvSpPr>
        <p:spPr>
          <a:xfrm>
            <a:off x="707924" y="1477851"/>
            <a:ext cx="10540486" cy="4286017"/>
          </a:xfrm>
        </p:spPr>
        <p:txBody>
          <a:bodyPr>
            <a:normAutofit/>
          </a:bodyPr>
          <a:lstStyle/>
          <a:p>
            <a:pPr marL="0" indent="0" algn="ctr">
              <a:buFontTx/>
              <a:buNone/>
              <a:defRPr/>
            </a:pPr>
            <a:r>
              <a:rPr lang="en-US" sz="2800" i="1" dirty="0">
                <a:solidFill>
                  <a:schemeClr val="tx1">
                    <a:lumMod val="95000"/>
                    <a:lumOff val="5000"/>
                  </a:schemeClr>
                </a:solidFill>
              </a:rPr>
              <a:t>“I always tell everybody I can spot a Vietnam Veteran a mile away just because they stand out ... I absolutely love working with them, but there certainly are challenges. There is a distinct culture with that specific population of Veterans…they differ from World War II and Korea because when a lot of these guys came out, they hid that they were Veterans because of the way they’d be treated.  They weren't given jobs. There wasn't like that community support when they came back home, you hear that a lot. Some of them were compared to murderers, to Nazis as one patient told me.”  ~</a:t>
            </a:r>
            <a:r>
              <a:rPr lang="en-US" sz="2800" b="1" i="1" dirty="0">
                <a:solidFill>
                  <a:schemeClr val="tx1">
                    <a:lumMod val="95000"/>
                    <a:lumOff val="5000"/>
                  </a:schemeClr>
                </a:solidFill>
              </a:rPr>
              <a:t>Hospice Caregiver</a:t>
            </a:r>
          </a:p>
        </p:txBody>
      </p:sp>
      <p:sp>
        <p:nvSpPr>
          <p:cNvPr id="5" name="Date Placeholder 4">
            <a:extLst>
              <a:ext uri="{FF2B5EF4-FFF2-40B4-BE49-F238E27FC236}">
                <a16:creationId xmlns:a16="http://schemas.microsoft.com/office/drawing/2014/main" id="{36D8F5AC-5D9E-84F8-3718-D2FD7BAD0E26}"/>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CE8C006A-5115-714C-384D-E8E04BCDF8EB}"/>
              </a:ext>
            </a:extLst>
          </p:cNvPr>
          <p:cNvSpPr>
            <a:spLocks noGrp="1"/>
          </p:cNvSpPr>
          <p:nvPr>
            <p:ph type="sldNum" sz="quarter" idx="12"/>
          </p:nvPr>
        </p:nvSpPr>
        <p:spPr/>
        <p:txBody>
          <a:bodyPr/>
          <a:lstStyle/>
          <a:p>
            <a:fld id="{94488438-0CD6-5641-89DE-FC224175E66C}" type="slidenum">
              <a:rPr lang="en-US" smtClean="0"/>
              <a:pPr/>
              <a:t>11</a:t>
            </a:fld>
            <a:endParaRPr lang="en-US" dirty="0"/>
          </a:p>
        </p:txBody>
      </p:sp>
      <p:cxnSp>
        <p:nvCxnSpPr>
          <p:cNvPr id="7" name="Straight Connector 6">
            <a:extLst>
              <a:ext uri="{FF2B5EF4-FFF2-40B4-BE49-F238E27FC236}">
                <a16:creationId xmlns:a16="http://schemas.microsoft.com/office/drawing/2014/main" id="{B603C022-B54F-AC36-3F04-A493B1DD41EF}"/>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84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5695-5B34-E359-2C02-A147926CD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8C570-C9DA-8B97-966A-1931D7455642}"/>
              </a:ext>
            </a:extLst>
          </p:cNvPr>
          <p:cNvSpPr>
            <a:spLocks noGrp="1"/>
          </p:cNvSpPr>
          <p:nvPr>
            <p:ph type="title"/>
          </p:nvPr>
        </p:nvSpPr>
        <p:spPr>
          <a:xfrm>
            <a:off x="546755" y="427049"/>
            <a:ext cx="10816472" cy="703176"/>
          </a:xfrm>
        </p:spPr>
        <p:txBody>
          <a:bodyPr>
            <a:normAutofit fontScale="90000"/>
          </a:bodyPr>
          <a:lstStyle/>
          <a:p>
            <a:pPr algn="ctr"/>
            <a:r>
              <a:rPr lang="en-US" b="1" dirty="0"/>
              <a:t>Cultural Demographics:  </a:t>
            </a:r>
            <a:br>
              <a:rPr lang="en-US" b="1" dirty="0"/>
            </a:br>
            <a:r>
              <a:rPr lang="en-US" b="1" dirty="0"/>
              <a:t>Different Wars (continued)</a:t>
            </a:r>
          </a:p>
        </p:txBody>
      </p:sp>
      <p:sp>
        <p:nvSpPr>
          <p:cNvPr id="3" name="Content Placeholder 2">
            <a:extLst>
              <a:ext uri="{FF2B5EF4-FFF2-40B4-BE49-F238E27FC236}">
                <a16:creationId xmlns:a16="http://schemas.microsoft.com/office/drawing/2014/main" id="{6E1A2ED0-EEDB-0AF6-6440-5C2ABF60A373}"/>
              </a:ext>
            </a:extLst>
          </p:cNvPr>
          <p:cNvSpPr>
            <a:spLocks noGrp="1"/>
          </p:cNvSpPr>
          <p:nvPr>
            <p:ph sz="half" idx="1"/>
          </p:nvPr>
        </p:nvSpPr>
        <p:spPr>
          <a:xfrm>
            <a:off x="1881598" y="1467974"/>
            <a:ext cx="8428803" cy="4018425"/>
          </a:xfrm>
        </p:spPr>
        <p:txBody>
          <a:bodyPr>
            <a:normAutofit/>
          </a:bodyPr>
          <a:lstStyle/>
          <a:p>
            <a:pPr marL="0" indent="0">
              <a:buFontTx/>
              <a:buNone/>
              <a:defRPr/>
            </a:pPr>
            <a:r>
              <a:rPr lang="en-US" sz="2800" dirty="0">
                <a:solidFill>
                  <a:schemeClr val="tx1">
                    <a:lumMod val="95000"/>
                    <a:lumOff val="5000"/>
                  </a:schemeClr>
                </a:solidFill>
              </a:rPr>
              <a:t>Gulf War</a:t>
            </a:r>
          </a:p>
          <a:p>
            <a:pPr marL="457200" indent="-457200">
              <a:buFont typeface="Arial" panose="020B0604020202020204" pitchFamily="34" charset="0"/>
              <a:buChar char="•"/>
              <a:defRPr/>
            </a:pPr>
            <a:r>
              <a:rPr lang="en-US" sz="2800" dirty="0">
                <a:solidFill>
                  <a:schemeClr val="tx1">
                    <a:lumMod val="95000"/>
                    <a:lumOff val="5000"/>
                  </a:schemeClr>
                </a:solidFill>
              </a:rPr>
              <a:t>Greeted home as heroes</a:t>
            </a:r>
          </a:p>
          <a:p>
            <a:pPr marL="457200" indent="-457200">
              <a:buFont typeface="Arial" panose="020B0604020202020204" pitchFamily="34" charset="0"/>
              <a:buChar char="•"/>
              <a:defRPr/>
            </a:pPr>
            <a:r>
              <a:rPr lang="en-US" sz="2800" dirty="0">
                <a:solidFill>
                  <a:schemeClr val="tx1">
                    <a:lumMod val="95000"/>
                    <a:lumOff val="5000"/>
                  </a:schemeClr>
                </a:solidFill>
              </a:rPr>
              <a:t>Concerns about toxic agents</a:t>
            </a:r>
          </a:p>
          <a:p>
            <a:pPr marL="0" indent="0">
              <a:buFontTx/>
              <a:buNone/>
              <a:defRPr/>
            </a:pPr>
            <a:endParaRPr lang="en-US" sz="2800" dirty="0">
              <a:solidFill>
                <a:schemeClr val="tx1">
                  <a:lumMod val="95000"/>
                  <a:lumOff val="5000"/>
                </a:schemeClr>
              </a:solidFill>
            </a:endParaRPr>
          </a:p>
          <a:p>
            <a:pPr marL="0" indent="0">
              <a:buFontTx/>
              <a:buNone/>
              <a:defRPr/>
            </a:pPr>
            <a:r>
              <a:rPr lang="en-US" sz="2800" dirty="0">
                <a:solidFill>
                  <a:schemeClr val="tx1">
                    <a:lumMod val="95000"/>
                    <a:lumOff val="5000"/>
                  </a:schemeClr>
                </a:solidFill>
              </a:rPr>
              <a:t>Operation Enduring Freedom (OEF)/Operation Iraqi Freedom (OIF) – Operation New Dawn (OND)</a:t>
            </a:r>
          </a:p>
          <a:p>
            <a:pPr marL="457200" indent="-457200">
              <a:buFont typeface="Arial" panose="020B0604020202020204" pitchFamily="34" charset="0"/>
              <a:buChar char="•"/>
              <a:defRPr/>
            </a:pPr>
            <a:r>
              <a:rPr lang="en-US" sz="2800" dirty="0">
                <a:solidFill>
                  <a:schemeClr val="tx1">
                    <a:lumMod val="95000"/>
                    <a:lumOff val="5000"/>
                  </a:schemeClr>
                </a:solidFill>
              </a:rPr>
              <a:t>Longer and multiple deployments</a:t>
            </a:r>
          </a:p>
          <a:p>
            <a:pPr marL="457200" indent="-457200">
              <a:buFont typeface="Arial" panose="020B0604020202020204" pitchFamily="34" charset="0"/>
              <a:buChar char="•"/>
              <a:defRPr/>
            </a:pPr>
            <a:r>
              <a:rPr lang="en-US" sz="2800" dirty="0">
                <a:solidFill>
                  <a:schemeClr val="tx1">
                    <a:lumMod val="95000"/>
                    <a:lumOff val="5000"/>
                  </a:schemeClr>
                </a:solidFill>
              </a:rPr>
              <a:t>Environmental and traumatic injuries</a:t>
            </a:r>
          </a:p>
        </p:txBody>
      </p:sp>
      <p:sp>
        <p:nvSpPr>
          <p:cNvPr id="5" name="Date Placeholder 4">
            <a:extLst>
              <a:ext uri="{FF2B5EF4-FFF2-40B4-BE49-F238E27FC236}">
                <a16:creationId xmlns:a16="http://schemas.microsoft.com/office/drawing/2014/main" id="{F2DEC77C-1677-8D42-5F0E-25FC4900C78B}"/>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57407A2E-6BEC-1EB4-BAEB-99237DFF33DE}"/>
              </a:ext>
            </a:extLst>
          </p:cNvPr>
          <p:cNvSpPr>
            <a:spLocks noGrp="1"/>
          </p:cNvSpPr>
          <p:nvPr>
            <p:ph type="sldNum" sz="quarter" idx="12"/>
          </p:nvPr>
        </p:nvSpPr>
        <p:spPr/>
        <p:txBody>
          <a:bodyPr/>
          <a:lstStyle/>
          <a:p>
            <a:fld id="{94488438-0CD6-5641-89DE-FC224175E66C}" type="slidenum">
              <a:rPr lang="en-US" smtClean="0"/>
              <a:pPr/>
              <a:t>12</a:t>
            </a:fld>
            <a:endParaRPr lang="en-US" dirty="0"/>
          </a:p>
        </p:txBody>
      </p:sp>
      <p:cxnSp>
        <p:nvCxnSpPr>
          <p:cNvPr id="7" name="Straight Connector 6">
            <a:extLst>
              <a:ext uri="{FF2B5EF4-FFF2-40B4-BE49-F238E27FC236}">
                <a16:creationId xmlns:a16="http://schemas.microsoft.com/office/drawing/2014/main" id="{0E6E411B-1FFC-5AF5-9D0C-84C8D0607D09}"/>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376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E1BC7-FEB6-E33E-8E3E-FE7736268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77882-8DE4-C5F9-E04B-4FA5650CE563}"/>
              </a:ext>
            </a:extLst>
          </p:cNvPr>
          <p:cNvSpPr>
            <a:spLocks noGrp="1"/>
          </p:cNvSpPr>
          <p:nvPr>
            <p:ph type="title"/>
          </p:nvPr>
        </p:nvSpPr>
        <p:spPr>
          <a:xfrm>
            <a:off x="546755" y="427049"/>
            <a:ext cx="10816472" cy="703176"/>
          </a:xfrm>
        </p:spPr>
        <p:txBody>
          <a:bodyPr>
            <a:normAutofit fontScale="90000"/>
          </a:bodyPr>
          <a:lstStyle/>
          <a:p>
            <a:pPr algn="ctr"/>
            <a:r>
              <a:rPr lang="en-US" b="1" dirty="0"/>
              <a:t>Cultural Demographics: </a:t>
            </a:r>
            <a:br>
              <a:rPr lang="en-US" b="1" dirty="0"/>
            </a:br>
            <a:r>
              <a:rPr lang="en-US" b="1" dirty="0"/>
              <a:t>Women Veterans</a:t>
            </a:r>
          </a:p>
        </p:txBody>
      </p:sp>
      <p:sp>
        <p:nvSpPr>
          <p:cNvPr id="3" name="Content Placeholder 2">
            <a:extLst>
              <a:ext uri="{FF2B5EF4-FFF2-40B4-BE49-F238E27FC236}">
                <a16:creationId xmlns:a16="http://schemas.microsoft.com/office/drawing/2014/main" id="{618002DF-5A12-68AF-BF7B-90C8F25CB0D6}"/>
              </a:ext>
            </a:extLst>
          </p:cNvPr>
          <p:cNvSpPr>
            <a:spLocks noGrp="1"/>
          </p:cNvSpPr>
          <p:nvPr>
            <p:ph sz="half" idx="1"/>
          </p:nvPr>
        </p:nvSpPr>
        <p:spPr>
          <a:xfrm>
            <a:off x="5292436" y="1467974"/>
            <a:ext cx="6190992" cy="4295894"/>
          </a:xfrm>
        </p:spPr>
        <p:txBody>
          <a:bodyPr>
            <a:normAutofit fontScale="92500" lnSpcReduction="10000"/>
          </a:bodyPr>
          <a:lstStyle/>
          <a:p>
            <a:pPr marL="0" indent="0">
              <a:buFontTx/>
              <a:buNone/>
              <a:defRPr/>
            </a:pPr>
            <a:r>
              <a:rPr lang="en-US" sz="2800" dirty="0">
                <a:solidFill>
                  <a:schemeClr val="tx1">
                    <a:lumMod val="95000"/>
                    <a:lumOff val="5000"/>
                  </a:schemeClr>
                </a:solidFill>
              </a:rPr>
              <a:t>Veterans (VA, 2019)</a:t>
            </a:r>
          </a:p>
          <a:p>
            <a:pPr marL="457200" indent="-457200">
              <a:buFont typeface="Arial" panose="020B0604020202020204" pitchFamily="34" charset="0"/>
              <a:buChar char="•"/>
              <a:defRPr/>
            </a:pPr>
            <a:r>
              <a:rPr lang="en-US" sz="2800" dirty="0">
                <a:solidFill>
                  <a:schemeClr val="tx1">
                    <a:lumMod val="95000"/>
                    <a:lumOff val="5000"/>
                  </a:schemeClr>
                </a:solidFill>
              </a:rPr>
              <a:t>10%  of Veteran population</a:t>
            </a:r>
          </a:p>
          <a:p>
            <a:pPr marL="457200" indent="-457200">
              <a:buFont typeface="Arial" panose="020B0604020202020204" pitchFamily="34" charset="0"/>
              <a:buChar char="•"/>
              <a:defRPr/>
            </a:pPr>
            <a:r>
              <a:rPr lang="en-US" sz="2800" dirty="0">
                <a:solidFill>
                  <a:schemeClr val="tx1">
                    <a:lumMod val="95000"/>
                    <a:lumOff val="5000"/>
                  </a:schemeClr>
                </a:solidFill>
              </a:rPr>
              <a:t>Fastest growing group in the Veteran population</a:t>
            </a:r>
          </a:p>
          <a:p>
            <a:pPr marL="0" indent="0">
              <a:buFontTx/>
              <a:buNone/>
              <a:defRPr/>
            </a:pPr>
            <a:endParaRPr lang="en-US" sz="2800" dirty="0">
              <a:solidFill>
                <a:schemeClr val="tx1">
                  <a:lumMod val="95000"/>
                  <a:lumOff val="5000"/>
                </a:schemeClr>
              </a:solidFill>
            </a:endParaRPr>
          </a:p>
          <a:p>
            <a:pPr marL="457200" indent="-457200">
              <a:buFont typeface="Arial" panose="020B0604020202020204" pitchFamily="34" charset="0"/>
              <a:buChar char="•"/>
              <a:defRPr/>
            </a:pPr>
            <a:r>
              <a:rPr lang="en-US" sz="2800" dirty="0">
                <a:solidFill>
                  <a:schemeClr val="tx1">
                    <a:lumMod val="95000"/>
                    <a:lumOff val="5000"/>
                  </a:schemeClr>
                </a:solidFill>
              </a:rPr>
              <a:t>I Am Not Invisible (IANI) campaign</a:t>
            </a:r>
          </a:p>
          <a:p>
            <a:pPr marL="457200" indent="-457200">
              <a:buFont typeface="Arial" panose="020B0604020202020204" pitchFamily="34" charset="0"/>
              <a:buChar char="•"/>
              <a:defRPr/>
            </a:pPr>
            <a:r>
              <a:rPr lang="en-US" sz="2800" dirty="0">
                <a:solidFill>
                  <a:schemeClr val="tx1">
                    <a:lumMod val="95000"/>
                    <a:lumOff val="5000"/>
                  </a:schemeClr>
                </a:solidFill>
              </a:rPr>
              <a:t>More challenging to identify women Veterans</a:t>
            </a:r>
          </a:p>
          <a:p>
            <a:pPr marL="457200" indent="-457200">
              <a:buFont typeface="Arial" panose="020B0604020202020204" pitchFamily="34" charset="0"/>
              <a:buChar char="•"/>
              <a:defRPr/>
            </a:pPr>
            <a:r>
              <a:rPr lang="en-US" sz="2800" dirty="0">
                <a:solidFill>
                  <a:schemeClr val="tx1">
                    <a:lumMod val="95000"/>
                    <a:lumOff val="5000"/>
                  </a:schemeClr>
                </a:solidFill>
              </a:rPr>
              <a:t>Women Veteran Program Managers at all VA Facilities </a:t>
            </a:r>
          </a:p>
        </p:txBody>
      </p:sp>
      <p:sp>
        <p:nvSpPr>
          <p:cNvPr id="5" name="Date Placeholder 4">
            <a:extLst>
              <a:ext uri="{FF2B5EF4-FFF2-40B4-BE49-F238E27FC236}">
                <a16:creationId xmlns:a16="http://schemas.microsoft.com/office/drawing/2014/main" id="{A8A6A86E-A001-8300-0397-6E61ECAA6AE5}"/>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CDB11567-46E3-EFE8-2ADC-25B731F6591D}"/>
              </a:ext>
            </a:extLst>
          </p:cNvPr>
          <p:cNvSpPr>
            <a:spLocks noGrp="1"/>
          </p:cNvSpPr>
          <p:nvPr>
            <p:ph type="sldNum" sz="quarter" idx="12"/>
          </p:nvPr>
        </p:nvSpPr>
        <p:spPr/>
        <p:txBody>
          <a:bodyPr/>
          <a:lstStyle/>
          <a:p>
            <a:fld id="{94488438-0CD6-5641-89DE-FC224175E66C}" type="slidenum">
              <a:rPr lang="en-US" smtClean="0"/>
              <a:pPr/>
              <a:t>13</a:t>
            </a:fld>
            <a:endParaRPr lang="en-US" dirty="0"/>
          </a:p>
        </p:txBody>
      </p:sp>
      <p:cxnSp>
        <p:nvCxnSpPr>
          <p:cNvPr id="7" name="Straight Connector 6">
            <a:extLst>
              <a:ext uri="{FF2B5EF4-FFF2-40B4-BE49-F238E27FC236}">
                <a16:creationId xmlns:a16="http://schemas.microsoft.com/office/drawing/2014/main" id="{5B1DBAEF-8019-C36A-C990-5E613066ADB7}"/>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Online Image Placeholder 3" descr="A picture containing text, snow, outdoor, person&#10;&#10;Description automatically generated">
            <a:extLst>
              <a:ext uri="{FF2B5EF4-FFF2-40B4-BE49-F238E27FC236}">
                <a16:creationId xmlns:a16="http://schemas.microsoft.com/office/drawing/2014/main" id="{1EEB50AF-9E79-4AFE-273D-2183760DF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08572" y="1471750"/>
            <a:ext cx="4033838" cy="4033838"/>
          </a:xfrm>
          <a:prstGeom prst="rect">
            <a:avLst/>
          </a:prstGeom>
        </p:spPr>
      </p:pic>
    </p:spTree>
    <p:extLst>
      <p:ext uri="{BB962C8B-B14F-4D97-AF65-F5344CB8AC3E}">
        <p14:creationId xmlns:p14="http://schemas.microsoft.com/office/powerpoint/2010/main" val="3988319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9F24C-A604-2A97-E3F3-322D9B620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18B87-DDAA-C317-98E4-2A47C32ABD4E}"/>
              </a:ext>
            </a:extLst>
          </p:cNvPr>
          <p:cNvSpPr>
            <a:spLocks noGrp="1"/>
          </p:cNvSpPr>
          <p:nvPr>
            <p:ph type="title"/>
          </p:nvPr>
        </p:nvSpPr>
        <p:spPr>
          <a:xfrm>
            <a:off x="546755" y="427049"/>
            <a:ext cx="10816472" cy="703176"/>
          </a:xfrm>
        </p:spPr>
        <p:txBody>
          <a:bodyPr/>
          <a:lstStyle/>
          <a:p>
            <a:pPr algn="ctr"/>
            <a:r>
              <a:rPr lang="en-US" b="1" dirty="0"/>
              <a:t>LGBTQ Veterans</a:t>
            </a:r>
          </a:p>
        </p:txBody>
      </p:sp>
      <p:sp>
        <p:nvSpPr>
          <p:cNvPr id="3" name="Content Placeholder 2">
            <a:extLst>
              <a:ext uri="{FF2B5EF4-FFF2-40B4-BE49-F238E27FC236}">
                <a16:creationId xmlns:a16="http://schemas.microsoft.com/office/drawing/2014/main" id="{01890F13-15C5-7371-604B-88642AD1499D}"/>
              </a:ext>
            </a:extLst>
          </p:cNvPr>
          <p:cNvSpPr>
            <a:spLocks noGrp="1"/>
          </p:cNvSpPr>
          <p:nvPr>
            <p:ph sz="half" idx="1"/>
          </p:nvPr>
        </p:nvSpPr>
        <p:spPr>
          <a:xfrm>
            <a:off x="1881598" y="1467975"/>
            <a:ext cx="8428803" cy="3079312"/>
          </a:xfrm>
        </p:spPr>
        <p:txBody>
          <a:bodyPr>
            <a:normAutofit/>
          </a:bodyPr>
          <a:lstStyle/>
          <a:p>
            <a:pPr marL="457200" indent="-457200">
              <a:buFont typeface="Arial" panose="020B0604020202020204" pitchFamily="34" charset="0"/>
              <a:buChar char="•"/>
              <a:defRPr/>
            </a:pPr>
            <a:r>
              <a:rPr lang="en-US" sz="2800" dirty="0">
                <a:solidFill>
                  <a:schemeClr val="tx1">
                    <a:lumMod val="95000"/>
                    <a:lumOff val="5000"/>
                  </a:schemeClr>
                </a:solidFill>
              </a:rPr>
              <a:t>Prior to 1982 criminalized and discharged</a:t>
            </a:r>
          </a:p>
          <a:p>
            <a:pPr marL="457200" indent="-457200">
              <a:buFont typeface="Arial" panose="020B0604020202020204" pitchFamily="34" charset="0"/>
              <a:buChar char="•"/>
              <a:defRPr/>
            </a:pPr>
            <a:r>
              <a:rPr lang="en-US" sz="2800" dirty="0">
                <a:solidFill>
                  <a:schemeClr val="tx1">
                    <a:lumMod val="95000"/>
                    <a:lumOff val="5000"/>
                  </a:schemeClr>
                </a:solidFill>
              </a:rPr>
              <a:t>1993 Don’t Ask Don’t Tell</a:t>
            </a:r>
          </a:p>
          <a:p>
            <a:pPr marL="457200" indent="-457200">
              <a:buFont typeface="Arial" panose="020B0604020202020204" pitchFamily="34" charset="0"/>
              <a:buChar char="•"/>
              <a:defRPr/>
            </a:pPr>
            <a:r>
              <a:rPr lang="en-US" sz="2800" dirty="0">
                <a:solidFill>
                  <a:schemeClr val="tx1">
                    <a:lumMod val="95000"/>
                    <a:lumOff val="5000"/>
                  </a:schemeClr>
                </a:solidFill>
              </a:rPr>
              <a:t>2011 openly gay, lesbian and bisexual people allowed to serve in military </a:t>
            </a:r>
          </a:p>
          <a:p>
            <a:pPr marL="457200" indent="-457200">
              <a:buFont typeface="Arial" panose="020B0604020202020204" pitchFamily="34" charset="0"/>
              <a:buChar char="•"/>
              <a:defRPr/>
            </a:pPr>
            <a:r>
              <a:rPr lang="en-US" sz="2800" dirty="0">
                <a:solidFill>
                  <a:schemeClr val="tx1">
                    <a:lumMod val="95000"/>
                    <a:lumOff val="5000"/>
                  </a:schemeClr>
                </a:solidFill>
              </a:rPr>
              <a:t>Family structure</a:t>
            </a:r>
          </a:p>
          <a:p>
            <a:pPr marL="457200" indent="-457200">
              <a:buFont typeface="Arial" panose="020B0604020202020204" pitchFamily="34" charset="0"/>
              <a:buChar char="•"/>
              <a:defRPr/>
            </a:pPr>
            <a:r>
              <a:rPr lang="en-US" sz="2800" dirty="0">
                <a:solidFill>
                  <a:schemeClr val="tx1">
                    <a:lumMod val="95000"/>
                    <a:lumOff val="5000"/>
                  </a:schemeClr>
                </a:solidFill>
              </a:rPr>
              <a:t>VA Facility LGBTQ coordinators</a:t>
            </a:r>
          </a:p>
        </p:txBody>
      </p:sp>
      <p:sp>
        <p:nvSpPr>
          <p:cNvPr id="5" name="Date Placeholder 4">
            <a:extLst>
              <a:ext uri="{FF2B5EF4-FFF2-40B4-BE49-F238E27FC236}">
                <a16:creationId xmlns:a16="http://schemas.microsoft.com/office/drawing/2014/main" id="{9C0ED83B-2175-2225-2C37-314238961DC6}"/>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E8C33E20-BCE3-1E24-6402-064B6B067674}"/>
              </a:ext>
            </a:extLst>
          </p:cNvPr>
          <p:cNvSpPr>
            <a:spLocks noGrp="1"/>
          </p:cNvSpPr>
          <p:nvPr>
            <p:ph type="sldNum" sz="quarter" idx="12"/>
          </p:nvPr>
        </p:nvSpPr>
        <p:spPr/>
        <p:txBody>
          <a:bodyPr/>
          <a:lstStyle/>
          <a:p>
            <a:fld id="{94488438-0CD6-5641-89DE-FC224175E66C}" type="slidenum">
              <a:rPr lang="en-US" smtClean="0"/>
              <a:pPr/>
              <a:t>14</a:t>
            </a:fld>
            <a:endParaRPr lang="en-US" dirty="0"/>
          </a:p>
        </p:txBody>
      </p:sp>
      <p:cxnSp>
        <p:nvCxnSpPr>
          <p:cNvPr id="7" name="Straight Connector 6">
            <a:extLst>
              <a:ext uri="{FF2B5EF4-FFF2-40B4-BE49-F238E27FC236}">
                <a16:creationId xmlns:a16="http://schemas.microsoft.com/office/drawing/2014/main" id="{16786B55-DD29-D18B-4863-D113CC005925}"/>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763A75D-3166-5CD8-DFFD-5833FAA19F1A}"/>
              </a:ext>
            </a:extLst>
          </p:cNvPr>
          <p:cNvPicPr>
            <a:picLocks noChangeAspect="1"/>
          </p:cNvPicPr>
          <p:nvPr/>
        </p:nvPicPr>
        <p:blipFill>
          <a:blip r:embed="rId2"/>
          <a:stretch>
            <a:fillRect/>
          </a:stretch>
        </p:blipFill>
        <p:spPr>
          <a:xfrm>
            <a:off x="3552959" y="4546645"/>
            <a:ext cx="4804064" cy="1201016"/>
          </a:xfrm>
          <a:prstGeom prst="rect">
            <a:avLst/>
          </a:prstGeom>
        </p:spPr>
      </p:pic>
    </p:spTree>
    <p:extLst>
      <p:ext uri="{BB962C8B-B14F-4D97-AF65-F5344CB8AC3E}">
        <p14:creationId xmlns:p14="http://schemas.microsoft.com/office/powerpoint/2010/main" val="1261423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4751B-7ECE-1788-CEC9-C508D8C3A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2F5C8-D455-026A-229C-523C1752D92A}"/>
              </a:ext>
            </a:extLst>
          </p:cNvPr>
          <p:cNvSpPr>
            <a:spLocks noGrp="1"/>
          </p:cNvSpPr>
          <p:nvPr>
            <p:ph type="title"/>
          </p:nvPr>
        </p:nvSpPr>
        <p:spPr>
          <a:xfrm>
            <a:off x="546755" y="427049"/>
            <a:ext cx="10816472" cy="703176"/>
          </a:xfrm>
        </p:spPr>
        <p:txBody>
          <a:bodyPr/>
          <a:lstStyle/>
          <a:p>
            <a:pPr algn="ctr"/>
            <a:r>
              <a:rPr lang="en-US" b="1" dirty="0"/>
              <a:t>Cultural Considerations of Communication </a:t>
            </a:r>
          </a:p>
        </p:txBody>
      </p:sp>
      <p:sp>
        <p:nvSpPr>
          <p:cNvPr id="3" name="Content Placeholder 2">
            <a:extLst>
              <a:ext uri="{FF2B5EF4-FFF2-40B4-BE49-F238E27FC236}">
                <a16:creationId xmlns:a16="http://schemas.microsoft.com/office/drawing/2014/main" id="{B1A9A4FE-AE3F-2D48-A700-9E6F67374148}"/>
              </a:ext>
            </a:extLst>
          </p:cNvPr>
          <p:cNvSpPr>
            <a:spLocks noGrp="1"/>
          </p:cNvSpPr>
          <p:nvPr>
            <p:ph sz="half" idx="1"/>
          </p:nvPr>
        </p:nvSpPr>
        <p:spPr>
          <a:xfrm>
            <a:off x="1881599" y="1467974"/>
            <a:ext cx="3901364" cy="4018425"/>
          </a:xfrm>
        </p:spPr>
        <p:txBody>
          <a:bodyPr>
            <a:normAutofit fontScale="92500" lnSpcReduction="10000"/>
          </a:bodyPr>
          <a:lstStyle/>
          <a:p>
            <a:pPr marL="457200" indent="-457200">
              <a:buFont typeface="Arial" panose="020B0604020202020204" pitchFamily="34" charset="0"/>
              <a:buChar char="•"/>
              <a:defRPr/>
            </a:pPr>
            <a:r>
              <a:rPr lang="en-US" sz="2800" dirty="0">
                <a:solidFill>
                  <a:schemeClr val="tx1">
                    <a:lumMod val="95000"/>
                    <a:lumOff val="5000"/>
                  </a:schemeClr>
                </a:solidFill>
              </a:rPr>
              <a:t>Safe space</a:t>
            </a:r>
          </a:p>
          <a:p>
            <a:pPr marL="457200" indent="-457200">
              <a:buFont typeface="Arial" panose="020B0604020202020204" pitchFamily="34" charset="0"/>
              <a:buChar char="•"/>
              <a:defRPr/>
            </a:pPr>
            <a:r>
              <a:rPr lang="en-US" sz="2800" dirty="0">
                <a:solidFill>
                  <a:schemeClr val="tx1">
                    <a:lumMod val="95000"/>
                    <a:lumOff val="5000"/>
                  </a:schemeClr>
                </a:solidFill>
              </a:rPr>
              <a:t>Conversation style</a:t>
            </a:r>
          </a:p>
          <a:p>
            <a:pPr marL="457200" indent="-457200">
              <a:buFont typeface="Arial" panose="020B0604020202020204" pitchFamily="34" charset="0"/>
              <a:buChar char="•"/>
              <a:defRPr/>
            </a:pPr>
            <a:r>
              <a:rPr lang="en-US" sz="2800" dirty="0">
                <a:solidFill>
                  <a:schemeClr val="tx1">
                    <a:lumMod val="95000"/>
                    <a:lumOff val="5000"/>
                  </a:schemeClr>
                </a:solidFill>
              </a:rPr>
              <a:t>Personal space</a:t>
            </a:r>
          </a:p>
          <a:p>
            <a:pPr marL="457200" indent="-457200">
              <a:buFont typeface="Arial" panose="020B0604020202020204" pitchFamily="34" charset="0"/>
              <a:buChar char="•"/>
              <a:defRPr/>
            </a:pPr>
            <a:r>
              <a:rPr lang="en-US" sz="2800" dirty="0">
                <a:solidFill>
                  <a:schemeClr val="tx1">
                    <a:lumMod val="95000"/>
                    <a:lumOff val="5000"/>
                  </a:schemeClr>
                </a:solidFill>
              </a:rPr>
              <a:t>Eye contact</a:t>
            </a:r>
          </a:p>
          <a:p>
            <a:pPr marL="457200" indent="-457200">
              <a:buFont typeface="Arial" panose="020B0604020202020204" pitchFamily="34" charset="0"/>
              <a:buChar char="•"/>
              <a:defRPr/>
            </a:pPr>
            <a:r>
              <a:rPr lang="en-US" sz="2800" dirty="0">
                <a:solidFill>
                  <a:schemeClr val="tx1">
                    <a:lumMod val="95000"/>
                    <a:lumOff val="5000"/>
                  </a:schemeClr>
                </a:solidFill>
              </a:rPr>
              <a:t>Touch</a:t>
            </a:r>
          </a:p>
          <a:p>
            <a:pPr marL="457200" indent="-457200">
              <a:buFont typeface="Arial" panose="020B0604020202020204" pitchFamily="34" charset="0"/>
              <a:buChar char="•"/>
              <a:defRPr/>
            </a:pPr>
            <a:r>
              <a:rPr lang="en-US" sz="2800" dirty="0">
                <a:solidFill>
                  <a:schemeClr val="tx1">
                    <a:lumMod val="95000"/>
                    <a:lumOff val="5000"/>
                  </a:schemeClr>
                </a:solidFill>
              </a:rPr>
              <a:t>View of healthcare</a:t>
            </a:r>
            <a:br>
              <a:rPr lang="en-US" sz="2800" dirty="0">
                <a:solidFill>
                  <a:schemeClr val="tx1">
                    <a:lumMod val="95000"/>
                    <a:lumOff val="5000"/>
                  </a:schemeClr>
                </a:solidFill>
              </a:rPr>
            </a:br>
            <a:r>
              <a:rPr lang="en-US" sz="2800" dirty="0">
                <a:solidFill>
                  <a:schemeClr val="tx1">
                    <a:lumMod val="95000"/>
                    <a:lumOff val="5000"/>
                  </a:schemeClr>
                </a:solidFill>
              </a:rPr>
              <a:t>professionals</a:t>
            </a:r>
          </a:p>
          <a:p>
            <a:pPr marL="457200" indent="-457200">
              <a:buFont typeface="Arial" panose="020B0604020202020204" pitchFamily="34" charset="0"/>
              <a:buChar char="•"/>
              <a:defRPr/>
            </a:pPr>
            <a:r>
              <a:rPr lang="en-US" sz="2800" dirty="0">
                <a:solidFill>
                  <a:schemeClr val="tx1">
                    <a:lumMod val="95000"/>
                    <a:lumOff val="5000"/>
                  </a:schemeClr>
                </a:solidFill>
              </a:rPr>
              <a:t>Learning styles</a:t>
            </a:r>
          </a:p>
          <a:p>
            <a:pPr marL="457200" indent="-457200">
              <a:buFont typeface="Arial" panose="020B0604020202020204" pitchFamily="34" charset="0"/>
              <a:buChar char="•"/>
              <a:defRPr/>
            </a:pPr>
            <a:r>
              <a:rPr lang="en-US" sz="2800" dirty="0">
                <a:solidFill>
                  <a:schemeClr val="tx1">
                    <a:lumMod val="95000"/>
                    <a:lumOff val="5000"/>
                  </a:schemeClr>
                </a:solidFill>
              </a:rPr>
              <a:t>Use of interpreters</a:t>
            </a:r>
          </a:p>
        </p:txBody>
      </p:sp>
      <p:sp>
        <p:nvSpPr>
          <p:cNvPr id="5" name="Date Placeholder 4">
            <a:extLst>
              <a:ext uri="{FF2B5EF4-FFF2-40B4-BE49-F238E27FC236}">
                <a16:creationId xmlns:a16="http://schemas.microsoft.com/office/drawing/2014/main" id="{114B7CF2-FCBD-D0BF-64E3-0039739E9C26}"/>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050D00E2-CFB7-FA07-0D2F-96B6AFFA2EF3}"/>
              </a:ext>
            </a:extLst>
          </p:cNvPr>
          <p:cNvSpPr>
            <a:spLocks noGrp="1"/>
          </p:cNvSpPr>
          <p:nvPr>
            <p:ph type="sldNum" sz="quarter" idx="12"/>
          </p:nvPr>
        </p:nvSpPr>
        <p:spPr/>
        <p:txBody>
          <a:bodyPr/>
          <a:lstStyle/>
          <a:p>
            <a:fld id="{94488438-0CD6-5641-89DE-FC224175E66C}" type="slidenum">
              <a:rPr lang="en-US" smtClean="0"/>
              <a:pPr/>
              <a:t>15</a:t>
            </a:fld>
            <a:endParaRPr lang="en-US" dirty="0"/>
          </a:p>
        </p:txBody>
      </p:sp>
      <p:cxnSp>
        <p:nvCxnSpPr>
          <p:cNvPr id="7" name="Straight Connector 6">
            <a:extLst>
              <a:ext uri="{FF2B5EF4-FFF2-40B4-BE49-F238E27FC236}">
                <a16:creationId xmlns:a16="http://schemas.microsoft.com/office/drawing/2014/main" id="{A8B10ABD-8CD2-0630-8C4D-E1EADC358620}"/>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364C4C9D-1C6B-4C3E-8298-07A342360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409039" y="1761216"/>
            <a:ext cx="4668859" cy="3174048"/>
          </a:xfrm>
          <a:prstGeom prst="rect">
            <a:avLst/>
          </a:prstGeom>
          <a:ln>
            <a:solidFill>
              <a:schemeClr val="tx1"/>
            </a:solidFill>
          </a:ln>
        </p:spPr>
      </p:pic>
    </p:spTree>
    <p:extLst>
      <p:ext uri="{BB962C8B-B14F-4D97-AF65-F5344CB8AC3E}">
        <p14:creationId xmlns:p14="http://schemas.microsoft.com/office/powerpoint/2010/main" val="3385816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F4E8D-111C-039A-6645-01D52C2A5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A19C5-B46D-B88C-106A-4ED076EA7F23}"/>
              </a:ext>
            </a:extLst>
          </p:cNvPr>
          <p:cNvSpPr>
            <a:spLocks noGrp="1"/>
          </p:cNvSpPr>
          <p:nvPr>
            <p:ph type="title"/>
          </p:nvPr>
        </p:nvSpPr>
        <p:spPr>
          <a:xfrm>
            <a:off x="546755" y="427049"/>
            <a:ext cx="10816472" cy="703176"/>
          </a:xfrm>
        </p:spPr>
        <p:txBody>
          <a:bodyPr/>
          <a:lstStyle/>
          <a:p>
            <a:pPr algn="ctr"/>
            <a:r>
              <a:rPr lang="en-US" b="1" dirty="0"/>
              <a:t>Additional Resources: </a:t>
            </a:r>
            <a:r>
              <a:rPr lang="en-US" b="1" dirty="0" err="1"/>
              <a:t>PsychArmor</a:t>
            </a:r>
            <a:r>
              <a:rPr lang="en-US" b="1" dirty="0"/>
              <a:t> Training Videos</a:t>
            </a:r>
          </a:p>
        </p:txBody>
      </p:sp>
      <p:sp>
        <p:nvSpPr>
          <p:cNvPr id="5" name="Date Placeholder 4">
            <a:extLst>
              <a:ext uri="{FF2B5EF4-FFF2-40B4-BE49-F238E27FC236}">
                <a16:creationId xmlns:a16="http://schemas.microsoft.com/office/drawing/2014/main" id="{2C972D51-76FE-CCF8-75CA-66F19105EC57}"/>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151BE2F8-8852-2144-99E3-C0B3573FBCA4}"/>
              </a:ext>
            </a:extLst>
          </p:cNvPr>
          <p:cNvSpPr>
            <a:spLocks noGrp="1"/>
          </p:cNvSpPr>
          <p:nvPr>
            <p:ph type="sldNum" sz="quarter" idx="12"/>
          </p:nvPr>
        </p:nvSpPr>
        <p:spPr/>
        <p:txBody>
          <a:bodyPr/>
          <a:lstStyle/>
          <a:p>
            <a:fld id="{94488438-0CD6-5641-89DE-FC224175E66C}" type="slidenum">
              <a:rPr lang="en-US" smtClean="0"/>
              <a:pPr/>
              <a:t>16</a:t>
            </a:fld>
            <a:endParaRPr lang="en-US" dirty="0"/>
          </a:p>
        </p:txBody>
      </p:sp>
      <p:cxnSp>
        <p:nvCxnSpPr>
          <p:cNvPr id="7" name="Straight Connector 6">
            <a:extLst>
              <a:ext uri="{FF2B5EF4-FFF2-40B4-BE49-F238E27FC236}">
                <a16:creationId xmlns:a16="http://schemas.microsoft.com/office/drawing/2014/main" id="{891C02E6-A73C-768D-C3BC-5261779291A1}"/>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9" name="Content Placeholder 4" descr="A green and white sign&#10;&#10;Description automatically generated">
            <a:hlinkClick r:id="rId2"/>
            <a:extLst>
              <a:ext uri="{FF2B5EF4-FFF2-40B4-BE49-F238E27FC236}">
                <a16:creationId xmlns:a16="http://schemas.microsoft.com/office/drawing/2014/main" id="{2199D8A0-BF37-ECA3-A72B-272CB37B4C4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29186" y="1149361"/>
            <a:ext cx="9333628" cy="4826089"/>
          </a:xfrm>
        </p:spPr>
      </p:pic>
    </p:spTree>
    <p:extLst>
      <p:ext uri="{BB962C8B-B14F-4D97-AF65-F5344CB8AC3E}">
        <p14:creationId xmlns:p14="http://schemas.microsoft.com/office/powerpoint/2010/main" val="1257499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A89F-6D08-7843-9D43-F65DF96F5275}"/>
              </a:ext>
            </a:extLst>
          </p:cNvPr>
          <p:cNvSpPr>
            <a:spLocks noGrp="1"/>
          </p:cNvSpPr>
          <p:nvPr>
            <p:ph type="title"/>
          </p:nvPr>
        </p:nvSpPr>
        <p:spPr>
          <a:xfrm>
            <a:off x="546755" y="427049"/>
            <a:ext cx="10816472" cy="703176"/>
          </a:xfrm>
        </p:spPr>
        <p:txBody>
          <a:bodyPr/>
          <a:lstStyle/>
          <a:p>
            <a:pPr algn="ctr"/>
            <a:r>
              <a:rPr lang="en-US" b="1" dirty="0"/>
              <a:t>Key Learning Objectives</a:t>
            </a:r>
          </a:p>
        </p:txBody>
      </p:sp>
      <p:sp>
        <p:nvSpPr>
          <p:cNvPr id="3" name="Content Placeholder 2">
            <a:extLst>
              <a:ext uri="{FF2B5EF4-FFF2-40B4-BE49-F238E27FC236}">
                <a16:creationId xmlns:a16="http://schemas.microsoft.com/office/drawing/2014/main" id="{B46F1036-C50D-994F-9731-E752BFBC61CA}"/>
              </a:ext>
            </a:extLst>
          </p:cNvPr>
          <p:cNvSpPr>
            <a:spLocks noGrp="1"/>
          </p:cNvSpPr>
          <p:nvPr>
            <p:ph sz="half" idx="1"/>
          </p:nvPr>
        </p:nvSpPr>
        <p:spPr>
          <a:xfrm>
            <a:off x="1881598" y="1467974"/>
            <a:ext cx="8428803" cy="4018425"/>
          </a:xfrm>
        </p:spPr>
        <p:txBody>
          <a:bodyPr>
            <a:normAutofit lnSpcReduction="10000"/>
          </a:bodyPr>
          <a:lstStyle/>
          <a:p>
            <a:pPr marL="0" indent="0">
              <a:buFontTx/>
              <a:buNone/>
              <a:defRPr/>
            </a:pPr>
            <a:r>
              <a:rPr lang="en-US" sz="2800" dirty="0">
                <a:solidFill>
                  <a:schemeClr val="tx1">
                    <a:lumMod val="95000"/>
                    <a:lumOff val="5000"/>
                  </a:schemeClr>
                </a:solidFill>
              </a:rPr>
              <a:t>Upon completion of this module, the participant will be able to:</a:t>
            </a:r>
          </a:p>
          <a:p>
            <a:pPr marL="742950" indent="-742950">
              <a:spcBef>
                <a:spcPts val="600"/>
              </a:spcBef>
              <a:spcAft>
                <a:spcPts val="600"/>
              </a:spcAft>
              <a:buFont typeface="+mj-lt"/>
              <a:buAutoNum type="arabicPeriod"/>
              <a:defRPr/>
            </a:pPr>
            <a:r>
              <a:rPr lang="en-US" sz="2800" dirty="0">
                <a:solidFill>
                  <a:schemeClr val="tx1">
                    <a:lumMod val="95000"/>
                    <a:lumOff val="5000"/>
                  </a:schemeClr>
                </a:solidFill>
              </a:rPr>
              <a:t>Identify dimensions of military culture</a:t>
            </a:r>
          </a:p>
          <a:p>
            <a:pPr marL="742950" indent="-742950">
              <a:spcBef>
                <a:spcPts val="600"/>
              </a:spcBef>
              <a:spcAft>
                <a:spcPts val="600"/>
              </a:spcAft>
              <a:buFont typeface="+mj-lt"/>
              <a:buAutoNum type="arabicPeriod"/>
              <a:defRPr/>
            </a:pPr>
            <a:r>
              <a:rPr lang="en-US" sz="2800" dirty="0">
                <a:solidFill>
                  <a:schemeClr val="tx1">
                    <a:lumMod val="95000"/>
                    <a:lumOff val="5000"/>
                  </a:schemeClr>
                </a:solidFill>
              </a:rPr>
              <a:t>Have an understanding of what questions to ask Veteran patients</a:t>
            </a:r>
          </a:p>
          <a:p>
            <a:pPr marL="742950" indent="-742950">
              <a:spcBef>
                <a:spcPts val="600"/>
              </a:spcBef>
              <a:spcAft>
                <a:spcPts val="600"/>
              </a:spcAft>
              <a:buFont typeface="+mj-lt"/>
              <a:buAutoNum type="arabicPeriod"/>
              <a:defRPr/>
            </a:pPr>
            <a:r>
              <a:rPr lang="en-US" sz="2800" dirty="0">
                <a:solidFill>
                  <a:schemeClr val="tx1">
                    <a:lumMod val="95000"/>
                    <a:lumOff val="5000"/>
                  </a:schemeClr>
                </a:solidFill>
              </a:rPr>
              <a:t>Know the process of a pinning ceremony</a:t>
            </a:r>
          </a:p>
          <a:p>
            <a:pPr marL="742950" indent="-742950">
              <a:spcBef>
                <a:spcPts val="600"/>
              </a:spcBef>
              <a:spcAft>
                <a:spcPts val="600"/>
              </a:spcAft>
              <a:buFont typeface="+mj-lt"/>
              <a:buAutoNum type="arabicPeriod"/>
              <a:defRPr/>
            </a:pPr>
            <a:r>
              <a:rPr lang="en-US" sz="2800" dirty="0">
                <a:solidFill>
                  <a:schemeClr val="tx1">
                    <a:lumMod val="95000"/>
                    <a:lumOff val="5000"/>
                  </a:schemeClr>
                </a:solidFill>
              </a:rPr>
              <a:t>Recognize the role of the interprofessional team and the family unit in honoring ceremonies</a:t>
            </a:r>
          </a:p>
        </p:txBody>
      </p:sp>
      <p:sp>
        <p:nvSpPr>
          <p:cNvPr id="5" name="Date Placeholder 4">
            <a:extLst>
              <a:ext uri="{FF2B5EF4-FFF2-40B4-BE49-F238E27FC236}">
                <a16:creationId xmlns:a16="http://schemas.microsoft.com/office/drawing/2014/main" id="{4FE040BA-BEA6-EF42-8516-A29E817A287C}"/>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24BCEC8B-13D4-7E45-A130-075F5B0FC9A3}"/>
              </a:ext>
            </a:extLst>
          </p:cNvPr>
          <p:cNvSpPr>
            <a:spLocks noGrp="1"/>
          </p:cNvSpPr>
          <p:nvPr>
            <p:ph type="sldNum" sz="quarter" idx="12"/>
          </p:nvPr>
        </p:nvSpPr>
        <p:spPr/>
        <p:txBody>
          <a:bodyPr/>
          <a:lstStyle/>
          <a:p>
            <a:fld id="{94488438-0CD6-5641-89DE-FC224175E66C}" type="slidenum">
              <a:rPr lang="en-US" smtClean="0"/>
              <a:pPr/>
              <a:t>2</a:t>
            </a:fld>
            <a:endParaRPr lang="en-US" dirty="0"/>
          </a:p>
        </p:txBody>
      </p:sp>
      <p:cxnSp>
        <p:nvCxnSpPr>
          <p:cNvPr id="7" name="Straight Connector 6">
            <a:extLst>
              <a:ext uri="{FF2B5EF4-FFF2-40B4-BE49-F238E27FC236}">
                <a16:creationId xmlns:a16="http://schemas.microsoft.com/office/drawing/2014/main" id="{D0C4C53E-2C04-9CCA-9AAC-4B0E27F8AFFC}"/>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78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2F81-4243-029A-3FD9-E1B7C503CAB0}"/>
              </a:ext>
            </a:extLst>
          </p:cNvPr>
          <p:cNvSpPr>
            <a:spLocks noGrp="1"/>
          </p:cNvSpPr>
          <p:nvPr>
            <p:ph type="title"/>
          </p:nvPr>
        </p:nvSpPr>
        <p:spPr>
          <a:xfrm>
            <a:off x="546755" y="335039"/>
            <a:ext cx="10816472" cy="703176"/>
          </a:xfrm>
        </p:spPr>
        <p:txBody>
          <a:bodyPr/>
          <a:lstStyle/>
          <a:p>
            <a:pPr algn="ctr"/>
            <a:r>
              <a:rPr lang="en-US" altLang="en-US" b="1" dirty="0"/>
              <a:t>Before we get started…</a:t>
            </a:r>
            <a:endParaRPr lang="en-US" b="1" dirty="0"/>
          </a:p>
        </p:txBody>
      </p:sp>
      <p:sp>
        <p:nvSpPr>
          <p:cNvPr id="5" name="Date Placeholder 4">
            <a:extLst>
              <a:ext uri="{FF2B5EF4-FFF2-40B4-BE49-F238E27FC236}">
                <a16:creationId xmlns:a16="http://schemas.microsoft.com/office/drawing/2014/main" id="{2D652270-05CC-63DB-9B9B-2F1A92B0115D}"/>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FD196571-366D-E30B-D026-A518CEC0DBE3}"/>
              </a:ext>
            </a:extLst>
          </p:cNvPr>
          <p:cNvSpPr>
            <a:spLocks noGrp="1"/>
          </p:cNvSpPr>
          <p:nvPr>
            <p:ph type="sldNum" sz="quarter" idx="12"/>
          </p:nvPr>
        </p:nvSpPr>
        <p:spPr/>
        <p:txBody>
          <a:bodyPr/>
          <a:lstStyle/>
          <a:p>
            <a:fld id="{94488438-0CD6-5641-89DE-FC224175E66C}" type="slidenum">
              <a:rPr lang="en-US" smtClean="0"/>
              <a:pPr/>
              <a:t>3</a:t>
            </a:fld>
            <a:endParaRPr lang="en-US" dirty="0"/>
          </a:p>
        </p:txBody>
      </p:sp>
      <p:cxnSp>
        <p:nvCxnSpPr>
          <p:cNvPr id="8" name="Straight Connector 7">
            <a:extLst>
              <a:ext uri="{FF2B5EF4-FFF2-40B4-BE49-F238E27FC236}">
                <a16:creationId xmlns:a16="http://schemas.microsoft.com/office/drawing/2014/main" id="{973343E0-A99F-9D44-CA99-6D2CE807191A}"/>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blue background with white text">
            <a:hlinkClick r:id="rId2"/>
            <a:extLst>
              <a:ext uri="{FF2B5EF4-FFF2-40B4-BE49-F238E27FC236}">
                <a16:creationId xmlns:a16="http://schemas.microsoft.com/office/drawing/2014/main" id="{30FEE97A-B7BC-5E9B-3B99-34C0238470B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77938" y="1407524"/>
            <a:ext cx="9236124" cy="4356344"/>
          </a:xfrm>
          <a:prstGeom prst="rect">
            <a:avLst/>
          </a:prstGeom>
          <a:noFill/>
        </p:spPr>
      </p:pic>
    </p:spTree>
    <p:extLst>
      <p:ext uri="{BB962C8B-B14F-4D97-AF65-F5344CB8AC3E}">
        <p14:creationId xmlns:p14="http://schemas.microsoft.com/office/powerpoint/2010/main" val="3969902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F95B3-2189-26D1-041E-9823B212C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A1E72-09B2-7090-1B3D-9578A47CCAE6}"/>
              </a:ext>
            </a:extLst>
          </p:cNvPr>
          <p:cNvSpPr>
            <a:spLocks noGrp="1"/>
          </p:cNvSpPr>
          <p:nvPr>
            <p:ph type="title"/>
          </p:nvPr>
        </p:nvSpPr>
        <p:spPr>
          <a:xfrm>
            <a:off x="546755" y="427049"/>
            <a:ext cx="10816472" cy="703176"/>
          </a:xfrm>
        </p:spPr>
        <p:txBody>
          <a:bodyPr/>
          <a:lstStyle/>
          <a:p>
            <a:pPr algn="ctr"/>
            <a:r>
              <a:rPr lang="en-US" b="1" dirty="0"/>
              <a:t>When asking about military history</a:t>
            </a:r>
          </a:p>
        </p:txBody>
      </p:sp>
      <p:sp>
        <p:nvSpPr>
          <p:cNvPr id="3" name="Content Placeholder 2">
            <a:extLst>
              <a:ext uri="{FF2B5EF4-FFF2-40B4-BE49-F238E27FC236}">
                <a16:creationId xmlns:a16="http://schemas.microsoft.com/office/drawing/2014/main" id="{7C0234B7-8725-88E4-DA6D-AB0EA38A8D5B}"/>
              </a:ext>
            </a:extLst>
          </p:cNvPr>
          <p:cNvSpPr>
            <a:spLocks noGrp="1"/>
          </p:cNvSpPr>
          <p:nvPr>
            <p:ph sz="half" idx="1"/>
          </p:nvPr>
        </p:nvSpPr>
        <p:spPr>
          <a:xfrm>
            <a:off x="4559644" y="1248032"/>
            <a:ext cx="7150618" cy="4819135"/>
          </a:xfrm>
        </p:spPr>
        <p:txBody>
          <a:bodyPr>
            <a:normAutofit fontScale="55000" lnSpcReduction="20000"/>
          </a:bodyPr>
          <a:lstStyle/>
          <a:p>
            <a:pPr marL="0" indent="0">
              <a:lnSpc>
                <a:spcPct val="120000"/>
              </a:lnSpc>
              <a:buFontTx/>
              <a:buNone/>
              <a:defRPr/>
            </a:pPr>
            <a:r>
              <a:rPr lang="en-US" sz="3200" dirty="0">
                <a:solidFill>
                  <a:schemeClr val="tx1">
                    <a:lumMod val="95000"/>
                    <a:lumOff val="5000"/>
                  </a:schemeClr>
                </a:solidFill>
              </a:rPr>
              <a:t>Many Veterans don’t call themselves Veterans. They reserve that title for those Veterans who are service-connected for injuries or who have been in combat. Instead of asking a patient if he or she is a Veteran, ask:</a:t>
            </a:r>
          </a:p>
          <a:p>
            <a:pPr marL="457200" indent="-457200">
              <a:lnSpc>
                <a:spcPct val="120000"/>
              </a:lnSpc>
              <a:buFont typeface="Arial" panose="020B0604020202020204" pitchFamily="34" charset="0"/>
              <a:buChar char="•"/>
              <a:defRPr/>
            </a:pPr>
            <a:r>
              <a:rPr lang="en-US" sz="3200" dirty="0">
                <a:solidFill>
                  <a:schemeClr val="tx1">
                    <a:lumMod val="95000"/>
                    <a:lumOff val="5000"/>
                  </a:schemeClr>
                </a:solidFill>
              </a:rPr>
              <a:t>“Have you served in the military?”</a:t>
            </a:r>
          </a:p>
          <a:p>
            <a:pPr marL="0" indent="0">
              <a:lnSpc>
                <a:spcPct val="120000"/>
              </a:lnSpc>
              <a:buFontTx/>
              <a:buNone/>
              <a:defRPr/>
            </a:pPr>
            <a:r>
              <a:rPr lang="en-US" sz="3200" dirty="0">
                <a:solidFill>
                  <a:schemeClr val="tx1">
                    <a:lumMod val="95000"/>
                    <a:lumOff val="5000"/>
                  </a:schemeClr>
                </a:solidFill>
              </a:rPr>
              <a:t>When asking about military history ask open-ended questions that give the Veteran control over how much or how little they choose to reveal.</a:t>
            </a:r>
          </a:p>
          <a:p>
            <a:pPr marL="457200" indent="-457200">
              <a:lnSpc>
                <a:spcPct val="120000"/>
              </a:lnSpc>
              <a:buFont typeface="Arial" panose="020B0604020202020204" pitchFamily="34" charset="0"/>
              <a:buChar char="•"/>
              <a:defRPr/>
            </a:pPr>
            <a:r>
              <a:rPr lang="en-US" sz="3200" dirty="0">
                <a:solidFill>
                  <a:schemeClr val="tx1">
                    <a:lumMod val="95000"/>
                    <a:lumOff val="5000"/>
                  </a:schemeClr>
                </a:solidFill>
              </a:rPr>
              <a:t>“Tell me a little bit about how things went for you in the military.”</a:t>
            </a:r>
          </a:p>
          <a:p>
            <a:pPr marL="457200" indent="-457200">
              <a:lnSpc>
                <a:spcPct val="120000"/>
              </a:lnSpc>
              <a:buFont typeface="Arial" panose="020B0604020202020204" pitchFamily="34" charset="0"/>
              <a:buChar char="•"/>
              <a:defRPr/>
            </a:pPr>
            <a:r>
              <a:rPr lang="en-US" sz="3200" dirty="0">
                <a:solidFill>
                  <a:schemeClr val="tx1">
                    <a:lumMod val="95000"/>
                    <a:lumOff val="5000"/>
                  </a:schemeClr>
                </a:solidFill>
              </a:rPr>
              <a:t>“How did your experiences in the military mold and shape your life?”</a:t>
            </a:r>
          </a:p>
          <a:p>
            <a:pPr marL="0" indent="0">
              <a:buFontTx/>
              <a:buNone/>
              <a:defRPr/>
            </a:pPr>
            <a:endParaRPr lang="en-US" sz="1800" dirty="0">
              <a:solidFill>
                <a:schemeClr val="tx1">
                  <a:lumMod val="95000"/>
                  <a:lumOff val="5000"/>
                </a:schemeClr>
              </a:solidFill>
            </a:endParaRPr>
          </a:p>
          <a:p>
            <a:pPr marL="0" indent="0">
              <a:buFontTx/>
              <a:buNone/>
              <a:defRPr/>
            </a:pPr>
            <a:endParaRPr lang="en-US" sz="1800" dirty="0">
              <a:solidFill>
                <a:schemeClr val="tx1">
                  <a:lumMod val="95000"/>
                  <a:lumOff val="5000"/>
                </a:schemeClr>
              </a:solidFill>
            </a:endParaRPr>
          </a:p>
          <a:p>
            <a:pPr marL="0" indent="0">
              <a:buFontTx/>
              <a:buNone/>
              <a:defRPr/>
            </a:pPr>
            <a:r>
              <a:rPr lang="en-US" sz="2200" dirty="0">
                <a:solidFill>
                  <a:schemeClr val="tx1">
                    <a:lumMod val="95000"/>
                    <a:lumOff val="5000"/>
                  </a:schemeClr>
                </a:solidFill>
              </a:rPr>
              <a:t>Excerpt from Deborah </a:t>
            </a:r>
            <a:r>
              <a:rPr lang="en-US" sz="2200" dirty="0" err="1">
                <a:solidFill>
                  <a:schemeClr val="tx1">
                    <a:lumMod val="95000"/>
                    <a:lumOff val="5000"/>
                  </a:schemeClr>
                </a:solidFill>
              </a:rPr>
              <a:t>Grassman’s</a:t>
            </a:r>
            <a:r>
              <a:rPr lang="en-US" sz="2200" dirty="0">
                <a:solidFill>
                  <a:schemeClr val="tx1">
                    <a:lumMod val="95000"/>
                    <a:lumOff val="5000"/>
                  </a:schemeClr>
                </a:solidFill>
              </a:rPr>
              <a:t> book, </a:t>
            </a:r>
            <a:r>
              <a:rPr lang="en-US" sz="2200" i="1" dirty="0">
                <a:solidFill>
                  <a:schemeClr val="tx1">
                    <a:lumMod val="95000"/>
                    <a:lumOff val="5000"/>
                  </a:schemeClr>
                </a:solidFill>
              </a:rPr>
              <a:t>Peace At Last, Stories of Hope and Healing for Veterans and Their Families</a:t>
            </a:r>
          </a:p>
        </p:txBody>
      </p:sp>
      <p:sp>
        <p:nvSpPr>
          <p:cNvPr id="5" name="Date Placeholder 4">
            <a:extLst>
              <a:ext uri="{FF2B5EF4-FFF2-40B4-BE49-F238E27FC236}">
                <a16:creationId xmlns:a16="http://schemas.microsoft.com/office/drawing/2014/main" id="{1EDB69A4-7C45-315A-5A6E-EF4771C9D9D8}"/>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0C54C696-93DA-D9F1-FF28-9A968CDA4275}"/>
              </a:ext>
            </a:extLst>
          </p:cNvPr>
          <p:cNvSpPr>
            <a:spLocks noGrp="1"/>
          </p:cNvSpPr>
          <p:nvPr>
            <p:ph type="sldNum" sz="quarter" idx="12"/>
          </p:nvPr>
        </p:nvSpPr>
        <p:spPr/>
        <p:txBody>
          <a:bodyPr/>
          <a:lstStyle/>
          <a:p>
            <a:fld id="{94488438-0CD6-5641-89DE-FC224175E66C}" type="slidenum">
              <a:rPr lang="en-US" smtClean="0"/>
              <a:pPr/>
              <a:t>4</a:t>
            </a:fld>
            <a:endParaRPr lang="en-US" dirty="0"/>
          </a:p>
        </p:txBody>
      </p:sp>
      <p:cxnSp>
        <p:nvCxnSpPr>
          <p:cNvPr id="7" name="Straight Connector 6">
            <a:extLst>
              <a:ext uri="{FF2B5EF4-FFF2-40B4-BE49-F238E27FC236}">
                <a16:creationId xmlns:a16="http://schemas.microsoft.com/office/drawing/2014/main" id="{0CAE9A81-986A-9970-A633-86658A0BAA06}"/>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10" name="Picture 8">
            <a:extLst>
              <a:ext uri="{FF2B5EF4-FFF2-40B4-BE49-F238E27FC236}">
                <a16:creationId xmlns:a16="http://schemas.microsoft.com/office/drawing/2014/main" id="{BFDA3CC1-F4FA-6C89-8E64-A5997B3AD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046" b="8211"/>
          <a:stretch>
            <a:fillRect/>
          </a:stretch>
        </p:blipFill>
        <p:spPr bwMode="auto">
          <a:xfrm>
            <a:off x="481738" y="1371599"/>
            <a:ext cx="3810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888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7F95-2DC1-4032-A785-F93484E15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39BFA-CBC5-C56E-903D-0BFE8A2962F6}"/>
              </a:ext>
            </a:extLst>
          </p:cNvPr>
          <p:cNvSpPr>
            <a:spLocks noGrp="1"/>
          </p:cNvSpPr>
          <p:nvPr>
            <p:ph type="title"/>
          </p:nvPr>
        </p:nvSpPr>
        <p:spPr>
          <a:xfrm>
            <a:off x="546755" y="427049"/>
            <a:ext cx="10816472" cy="703176"/>
          </a:xfrm>
        </p:spPr>
        <p:txBody>
          <a:bodyPr/>
          <a:lstStyle/>
          <a:p>
            <a:pPr algn="ctr"/>
            <a:r>
              <a:rPr lang="en-US" b="1" dirty="0"/>
              <a:t>Military Culture</a:t>
            </a:r>
          </a:p>
        </p:txBody>
      </p:sp>
      <p:sp>
        <p:nvSpPr>
          <p:cNvPr id="3" name="Content Placeholder 2">
            <a:extLst>
              <a:ext uri="{FF2B5EF4-FFF2-40B4-BE49-F238E27FC236}">
                <a16:creationId xmlns:a16="http://schemas.microsoft.com/office/drawing/2014/main" id="{DB4E609A-982B-CB93-2182-43E1F68A4EB7}"/>
              </a:ext>
            </a:extLst>
          </p:cNvPr>
          <p:cNvSpPr>
            <a:spLocks noGrp="1"/>
          </p:cNvSpPr>
          <p:nvPr>
            <p:ph sz="half" idx="1"/>
          </p:nvPr>
        </p:nvSpPr>
        <p:spPr>
          <a:xfrm>
            <a:off x="5749495" y="1419787"/>
            <a:ext cx="5498915" cy="4018425"/>
          </a:xfrm>
        </p:spPr>
        <p:txBody>
          <a:bodyPr>
            <a:normAutofit/>
          </a:bodyPr>
          <a:lstStyle/>
          <a:p>
            <a:pPr marL="0" indent="0">
              <a:buFontTx/>
              <a:buNone/>
              <a:defRPr/>
            </a:pPr>
            <a:r>
              <a:rPr lang="en-US" sz="2800" dirty="0">
                <a:solidFill>
                  <a:schemeClr val="tx1">
                    <a:lumMod val="95000"/>
                    <a:lumOff val="5000"/>
                  </a:schemeClr>
                </a:solidFill>
              </a:rPr>
              <a:t>Unique American Subculture</a:t>
            </a:r>
          </a:p>
          <a:p>
            <a:pPr marL="457200" indent="-457200">
              <a:buFont typeface="Arial" panose="020B0604020202020204" pitchFamily="34" charset="0"/>
              <a:buChar char="•"/>
              <a:defRPr/>
            </a:pPr>
            <a:r>
              <a:rPr lang="en-US" sz="2800" dirty="0">
                <a:solidFill>
                  <a:schemeClr val="tx1">
                    <a:lumMod val="95000"/>
                    <a:lumOff val="5000"/>
                  </a:schemeClr>
                </a:solidFill>
              </a:rPr>
              <a:t>Branch of Service</a:t>
            </a:r>
          </a:p>
          <a:p>
            <a:pPr marL="457200" indent="-457200">
              <a:buFont typeface="Arial" panose="020B0604020202020204" pitchFamily="34" charset="0"/>
              <a:buChar char="•"/>
              <a:defRPr/>
            </a:pPr>
            <a:r>
              <a:rPr lang="en-US" sz="2800" dirty="0">
                <a:solidFill>
                  <a:schemeClr val="tx1">
                    <a:lumMod val="95000"/>
                    <a:lumOff val="5000"/>
                  </a:schemeClr>
                </a:solidFill>
              </a:rPr>
              <a:t>Rank</a:t>
            </a:r>
          </a:p>
          <a:p>
            <a:pPr marL="457200" indent="-457200">
              <a:buFont typeface="Arial" panose="020B0604020202020204" pitchFamily="34" charset="0"/>
              <a:buChar char="•"/>
              <a:defRPr/>
            </a:pPr>
            <a:r>
              <a:rPr lang="en-US" sz="2800" dirty="0">
                <a:solidFill>
                  <a:schemeClr val="tx1">
                    <a:lumMod val="95000"/>
                    <a:lumOff val="5000"/>
                  </a:schemeClr>
                </a:solidFill>
              </a:rPr>
              <a:t>Service type</a:t>
            </a:r>
          </a:p>
          <a:p>
            <a:pPr marL="457200" indent="-457200">
              <a:buFont typeface="Arial" panose="020B0604020202020204" pitchFamily="34" charset="0"/>
              <a:buChar char="•"/>
              <a:defRPr/>
            </a:pPr>
            <a:r>
              <a:rPr lang="en-US" sz="2800" dirty="0">
                <a:solidFill>
                  <a:schemeClr val="tx1">
                    <a:lumMod val="95000"/>
                    <a:lumOff val="5000"/>
                  </a:schemeClr>
                </a:solidFill>
              </a:rPr>
              <a:t>Occupational specialty</a:t>
            </a:r>
          </a:p>
          <a:p>
            <a:pPr marL="457200" indent="-457200">
              <a:buFont typeface="Arial" panose="020B0604020202020204" pitchFamily="34" charset="0"/>
              <a:buChar char="•"/>
              <a:defRPr/>
            </a:pPr>
            <a:r>
              <a:rPr lang="en-US" sz="2800" dirty="0">
                <a:solidFill>
                  <a:schemeClr val="tx1">
                    <a:lumMod val="95000"/>
                    <a:lumOff val="5000"/>
                  </a:schemeClr>
                </a:solidFill>
              </a:rPr>
              <a:t>Deployments</a:t>
            </a:r>
          </a:p>
          <a:p>
            <a:pPr marL="457200" indent="-457200">
              <a:buFont typeface="Arial" panose="020B0604020202020204" pitchFamily="34" charset="0"/>
              <a:buChar char="•"/>
              <a:defRPr/>
            </a:pPr>
            <a:r>
              <a:rPr lang="en-US" sz="2800" dirty="0">
                <a:solidFill>
                  <a:schemeClr val="tx1">
                    <a:lumMod val="95000"/>
                    <a:lumOff val="5000"/>
                  </a:schemeClr>
                </a:solidFill>
              </a:rPr>
              <a:t>Era of service</a:t>
            </a:r>
          </a:p>
          <a:p>
            <a:pPr marL="0" indent="0">
              <a:buFontTx/>
              <a:buNone/>
              <a:defRPr/>
            </a:pPr>
            <a:endParaRPr lang="en-US" sz="2800" dirty="0">
              <a:solidFill>
                <a:schemeClr val="tx1">
                  <a:lumMod val="95000"/>
                  <a:lumOff val="5000"/>
                </a:schemeClr>
              </a:solidFill>
            </a:endParaRPr>
          </a:p>
        </p:txBody>
      </p:sp>
      <p:sp>
        <p:nvSpPr>
          <p:cNvPr id="5" name="Date Placeholder 4">
            <a:extLst>
              <a:ext uri="{FF2B5EF4-FFF2-40B4-BE49-F238E27FC236}">
                <a16:creationId xmlns:a16="http://schemas.microsoft.com/office/drawing/2014/main" id="{81423712-598B-740A-64B7-ECF7211E8932}"/>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B695BD06-149A-B08E-F55C-917B408BCA85}"/>
              </a:ext>
            </a:extLst>
          </p:cNvPr>
          <p:cNvSpPr>
            <a:spLocks noGrp="1"/>
          </p:cNvSpPr>
          <p:nvPr>
            <p:ph type="sldNum" sz="quarter" idx="12"/>
          </p:nvPr>
        </p:nvSpPr>
        <p:spPr/>
        <p:txBody>
          <a:bodyPr/>
          <a:lstStyle/>
          <a:p>
            <a:fld id="{94488438-0CD6-5641-89DE-FC224175E66C}" type="slidenum">
              <a:rPr lang="en-US" smtClean="0"/>
              <a:pPr/>
              <a:t>5</a:t>
            </a:fld>
            <a:endParaRPr lang="en-US" dirty="0"/>
          </a:p>
        </p:txBody>
      </p:sp>
      <p:cxnSp>
        <p:nvCxnSpPr>
          <p:cNvPr id="7" name="Straight Connector 6">
            <a:extLst>
              <a:ext uri="{FF2B5EF4-FFF2-40B4-BE49-F238E27FC236}">
                <a16:creationId xmlns:a16="http://schemas.microsoft.com/office/drawing/2014/main" id="{2ACAF17D-5174-9C6A-0382-50A16CABB3E5}"/>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Content Placeholder 18" descr="A picture containing tree, outdoor, person, red&#10;&#10;Description automatically generated">
            <a:extLst>
              <a:ext uri="{FF2B5EF4-FFF2-40B4-BE49-F238E27FC236}">
                <a16:creationId xmlns:a16="http://schemas.microsoft.com/office/drawing/2014/main" id="{C56E459B-043A-CAB5-1A87-030683FEED1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6755" y="1249968"/>
            <a:ext cx="3886200" cy="4657725"/>
          </a:xfrm>
        </p:spPr>
      </p:pic>
    </p:spTree>
    <p:extLst>
      <p:ext uri="{BB962C8B-B14F-4D97-AF65-F5344CB8AC3E}">
        <p14:creationId xmlns:p14="http://schemas.microsoft.com/office/powerpoint/2010/main" val="2443764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FAE2-460B-87D6-5327-D17B2A230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9C56A-A6A8-ED57-011F-1D62FD2BF69A}"/>
              </a:ext>
            </a:extLst>
          </p:cNvPr>
          <p:cNvSpPr>
            <a:spLocks noGrp="1"/>
          </p:cNvSpPr>
          <p:nvPr>
            <p:ph type="title"/>
          </p:nvPr>
        </p:nvSpPr>
        <p:spPr>
          <a:xfrm>
            <a:off x="546755" y="427049"/>
            <a:ext cx="10816472" cy="703176"/>
          </a:xfrm>
        </p:spPr>
        <p:txBody>
          <a:bodyPr/>
          <a:lstStyle/>
          <a:p>
            <a:pPr algn="ctr"/>
            <a:r>
              <a:rPr lang="en-US" b="1" dirty="0"/>
              <a:t>Armed Forces Subcultures</a:t>
            </a:r>
          </a:p>
        </p:txBody>
      </p:sp>
      <p:pic>
        <p:nvPicPr>
          <p:cNvPr id="8" name="Content Placeholder 7">
            <a:extLst>
              <a:ext uri="{FF2B5EF4-FFF2-40B4-BE49-F238E27FC236}">
                <a16:creationId xmlns:a16="http://schemas.microsoft.com/office/drawing/2014/main" id="{95ACD0F2-181B-B877-6120-6AE414628A48}"/>
              </a:ext>
            </a:extLst>
          </p:cNvPr>
          <p:cNvPicPr>
            <a:picLocks noGrp="1" noChangeAspect="1"/>
          </p:cNvPicPr>
          <p:nvPr>
            <p:ph sz="half" idx="1"/>
          </p:nvPr>
        </p:nvPicPr>
        <p:blipFill>
          <a:blip r:embed="rId2"/>
          <a:stretch>
            <a:fillRect/>
          </a:stretch>
        </p:blipFill>
        <p:spPr>
          <a:xfrm>
            <a:off x="2148024" y="1251857"/>
            <a:ext cx="7895952" cy="4746172"/>
          </a:xfrm>
        </p:spPr>
      </p:pic>
      <p:sp>
        <p:nvSpPr>
          <p:cNvPr id="5" name="Date Placeholder 4">
            <a:extLst>
              <a:ext uri="{FF2B5EF4-FFF2-40B4-BE49-F238E27FC236}">
                <a16:creationId xmlns:a16="http://schemas.microsoft.com/office/drawing/2014/main" id="{3632D8F0-D9F4-4AA0-0C49-2F6F6B7B7C15}"/>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FD2661FA-477E-2F98-6C9C-54FB95CFBB81}"/>
              </a:ext>
            </a:extLst>
          </p:cNvPr>
          <p:cNvSpPr>
            <a:spLocks noGrp="1"/>
          </p:cNvSpPr>
          <p:nvPr>
            <p:ph type="sldNum" sz="quarter" idx="12"/>
          </p:nvPr>
        </p:nvSpPr>
        <p:spPr/>
        <p:txBody>
          <a:bodyPr/>
          <a:lstStyle/>
          <a:p>
            <a:fld id="{94488438-0CD6-5641-89DE-FC224175E66C}" type="slidenum">
              <a:rPr lang="en-US" smtClean="0"/>
              <a:pPr/>
              <a:t>6</a:t>
            </a:fld>
            <a:endParaRPr lang="en-US" dirty="0"/>
          </a:p>
        </p:txBody>
      </p:sp>
      <p:cxnSp>
        <p:nvCxnSpPr>
          <p:cNvPr id="7" name="Straight Connector 6">
            <a:extLst>
              <a:ext uri="{FF2B5EF4-FFF2-40B4-BE49-F238E27FC236}">
                <a16:creationId xmlns:a16="http://schemas.microsoft.com/office/drawing/2014/main" id="{9126A325-DB34-1D2C-C0B8-C7E0826933E9}"/>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27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8C114-BD18-C6B1-4AFF-30DD2F31B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B9E8C-9688-9050-7557-07DBEF1EB91B}"/>
              </a:ext>
            </a:extLst>
          </p:cNvPr>
          <p:cNvSpPr>
            <a:spLocks noGrp="1"/>
          </p:cNvSpPr>
          <p:nvPr>
            <p:ph type="title"/>
          </p:nvPr>
        </p:nvSpPr>
        <p:spPr>
          <a:xfrm>
            <a:off x="546755" y="427049"/>
            <a:ext cx="10816472" cy="703176"/>
          </a:xfrm>
        </p:spPr>
        <p:txBody>
          <a:bodyPr/>
          <a:lstStyle/>
          <a:p>
            <a:pPr algn="ctr"/>
            <a:r>
              <a:rPr lang="en-US" b="1" dirty="0"/>
              <a:t>Cultural Demographics</a:t>
            </a:r>
          </a:p>
        </p:txBody>
      </p:sp>
      <p:pic>
        <p:nvPicPr>
          <p:cNvPr id="9" name="Content Placeholder 8" descr="A pie chart of makeup&#10;&#10;Description automatically generated">
            <a:extLst>
              <a:ext uri="{FF2B5EF4-FFF2-40B4-BE49-F238E27FC236}">
                <a16:creationId xmlns:a16="http://schemas.microsoft.com/office/drawing/2014/main" id="{C663A97C-BDA4-99E0-5595-837B4AD21B73}"/>
              </a:ext>
            </a:extLst>
          </p:cNvPr>
          <p:cNvPicPr>
            <a:picLocks noGrp="1" noChangeAspect="1"/>
          </p:cNvPicPr>
          <p:nvPr>
            <p:ph sz="half" idx="1"/>
          </p:nvPr>
        </p:nvPicPr>
        <p:blipFill>
          <a:blip r:embed="rId2"/>
          <a:stretch>
            <a:fillRect/>
          </a:stretch>
        </p:blipFill>
        <p:spPr>
          <a:xfrm>
            <a:off x="125881" y="1426467"/>
            <a:ext cx="7528464" cy="4633641"/>
          </a:xfrm>
        </p:spPr>
      </p:pic>
      <p:sp>
        <p:nvSpPr>
          <p:cNvPr id="5" name="Date Placeholder 4">
            <a:extLst>
              <a:ext uri="{FF2B5EF4-FFF2-40B4-BE49-F238E27FC236}">
                <a16:creationId xmlns:a16="http://schemas.microsoft.com/office/drawing/2014/main" id="{E133C945-59F7-5CF6-C26D-A60D87066F73}"/>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CA5F7B45-7C1F-599E-7A41-EB3857514AC4}"/>
              </a:ext>
            </a:extLst>
          </p:cNvPr>
          <p:cNvSpPr>
            <a:spLocks noGrp="1"/>
          </p:cNvSpPr>
          <p:nvPr>
            <p:ph type="sldNum" sz="quarter" idx="12"/>
          </p:nvPr>
        </p:nvSpPr>
        <p:spPr/>
        <p:txBody>
          <a:bodyPr/>
          <a:lstStyle/>
          <a:p>
            <a:fld id="{94488438-0CD6-5641-89DE-FC224175E66C}" type="slidenum">
              <a:rPr lang="en-US" smtClean="0"/>
              <a:pPr/>
              <a:t>7</a:t>
            </a:fld>
            <a:endParaRPr lang="en-US" dirty="0"/>
          </a:p>
        </p:txBody>
      </p:sp>
      <p:cxnSp>
        <p:nvCxnSpPr>
          <p:cNvPr id="7" name="Straight Connector 6">
            <a:extLst>
              <a:ext uri="{FF2B5EF4-FFF2-40B4-BE49-F238E27FC236}">
                <a16:creationId xmlns:a16="http://schemas.microsoft.com/office/drawing/2014/main" id="{484FBB45-EEB8-F0B2-938B-1BC3808BD5D1}"/>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E59B28-9A32-3444-FB48-DBBE0CD42753}"/>
              </a:ext>
            </a:extLst>
          </p:cNvPr>
          <p:cNvSpPr txBox="1"/>
          <p:nvPr/>
        </p:nvSpPr>
        <p:spPr>
          <a:xfrm>
            <a:off x="5840893" y="1197143"/>
            <a:ext cx="6096000" cy="1200329"/>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Population  decreasing (12 million in 2045)</a:t>
            </a:r>
          </a:p>
          <a:p>
            <a:pPr marL="342900" indent="-342900">
              <a:buFont typeface="Arial" panose="020B0604020202020204" pitchFamily="34" charset="0"/>
              <a:buChar char="•"/>
            </a:pPr>
            <a:r>
              <a:rPr lang="en-US" altLang="en-US" sz="2400" dirty="0">
                <a:latin typeface="Arial" panose="020B0604020202020204" pitchFamily="34" charset="0"/>
                <a:ea typeface="ＭＳ Ｐゴシック" pitchFamily="34" charset="-128"/>
                <a:cs typeface="Arial" panose="020B0604020202020204" pitchFamily="34" charset="0"/>
              </a:rPr>
              <a:t>Veteran population is younger</a:t>
            </a:r>
          </a:p>
        </p:txBody>
      </p:sp>
    </p:spTree>
    <p:extLst>
      <p:ext uri="{BB962C8B-B14F-4D97-AF65-F5344CB8AC3E}">
        <p14:creationId xmlns:p14="http://schemas.microsoft.com/office/powerpoint/2010/main" val="4235041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B686-3548-D3E6-524B-83C1E1542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009FB-7BB9-C2B6-B1FC-A45D07B7E28B}"/>
              </a:ext>
            </a:extLst>
          </p:cNvPr>
          <p:cNvSpPr>
            <a:spLocks noGrp="1"/>
          </p:cNvSpPr>
          <p:nvPr>
            <p:ph type="title"/>
          </p:nvPr>
        </p:nvSpPr>
        <p:spPr>
          <a:xfrm>
            <a:off x="546755" y="427049"/>
            <a:ext cx="10816472" cy="703176"/>
          </a:xfrm>
        </p:spPr>
        <p:txBody>
          <a:bodyPr/>
          <a:lstStyle/>
          <a:p>
            <a:pPr algn="ctr"/>
            <a:r>
              <a:rPr lang="en-US" b="1" dirty="0"/>
              <a:t>Veterans by Period of Service </a:t>
            </a:r>
          </a:p>
        </p:txBody>
      </p:sp>
      <p:sp>
        <p:nvSpPr>
          <p:cNvPr id="5" name="Date Placeholder 4">
            <a:extLst>
              <a:ext uri="{FF2B5EF4-FFF2-40B4-BE49-F238E27FC236}">
                <a16:creationId xmlns:a16="http://schemas.microsoft.com/office/drawing/2014/main" id="{A5661D1A-6187-9726-AA0C-F1CE817372C9}"/>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905D3220-69A6-4FD0-0A8B-1558BCBAA763}"/>
              </a:ext>
            </a:extLst>
          </p:cNvPr>
          <p:cNvSpPr>
            <a:spLocks noGrp="1"/>
          </p:cNvSpPr>
          <p:nvPr>
            <p:ph type="sldNum" sz="quarter" idx="12"/>
          </p:nvPr>
        </p:nvSpPr>
        <p:spPr/>
        <p:txBody>
          <a:bodyPr/>
          <a:lstStyle/>
          <a:p>
            <a:fld id="{94488438-0CD6-5641-89DE-FC224175E66C}" type="slidenum">
              <a:rPr lang="en-US" smtClean="0"/>
              <a:pPr/>
              <a:t>8</a:t>
            </a:fld>
            <a:endParaRPr lang="en-US" dirty="0"/>
          </a:p>
        </p:txBody>
      </p:sp>
      <p:cxnSp>
        <p:nvCxnSpPr>
          <p:cNvPr id="7" name="Straight Connector 6">
            <a:extLst>
              <a:ext uri="{FF2B5EF4-FFF2-40B4-BE49-F238E27FC236}">
                <a16:creationId xmlns:a16="http://schemas.microsoft.com/office/drawing/2014/main" id="{47AA3A1C-CB31-3BCF-F7B5-D74872E3A18F}"/>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DFD0280B-95FA-70C1-1F79-1F168E8A643E}"/>
              </a:ext>
            </a:extLst>
          </p:cNvPr>
          <p:cNvGraphicFramePr>
            <a:graphicFrameLocks noGrp="1"/>
          </p:cNvGraphicFramePr>
          <p:nvPr>
            <p:ph sz="half" idx="1"/>
            <p:extLst>
              <p:ext uri="{D42A27DB-BD31-4B8C-83A1-F6EECF244321}">
                <p14:modId xmlns:p14="http://schemas.microsoft.com/office/powerpoint/2010/main" val="503344599"/>
              </p:ext>
            </p:extLst>
          </p:nvPr>
        </p:nvGraphicFramePr>
        <p:xfrm>
          <a:off x="1333948" y="1258645"/>
          <a:ext cx="9230061" cy="4711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45DF38B-1596-A981-2027-B39A43704CFD}"/>
              </a:ext>
            </a:extLst>
          </p:cNvPr>
          <p:cNvSpPr txBox="1"/>
          <p:nvPr/>
        </p:nvSpPr>
        <p:spPr>
          <a:xfrm>
            <a:off x="8097819" y="5414411"/>
            <a:ext cx="2387600" cy="369887"/>
          </a:xfrm>
          <a:prstGeom prst="rect">
            <a:avLst/>
          </a:prstGeom>
          <a:noFill/>
        </p:spPr>
        <p:txBody>
          <a:bodyPr>
            <a:spAutoFit/>
          </a:bodyPr>
          <a:lstStyle/>
          <a:p>
            <a:pPr>
              <a:defRPr/>
            </a:pPr>
            <a:r>
              <a:rPr lang="en-US" b="1" dirty="0">
                <a:solidFill>
                  <a:srgbClr val="4F5FAB"/>
                </a:solidFill>
                <a:latin typeface="Arial" panose="020B0604020202020204" pitchFamily="34" charset="0"/>
                <a:cs typeface="Arial" panose="020B0604020202020204" pitchFamily="34" charset="0"/>
              </a:rPr>
              <a:t>US Census, 2021</a:t>
            </a:r>
          </a:p>
        </p:txBody>
      </p:sp>
    </p:spTree>
    <p:extLst>
      <p:ext uri="{BB962C8B-B14F-4D97-AF65-F5344CB8AC3E}">
        <p14:creationId xmlns:p14="http://schemas.microsoft.com/office/powerpoint/2010/main" val="36199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A9845-5BB1-47E5-C4EC-DEB797E2C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9D2CB-BD20-7D6A-5B34-E227216EE10C}"/>
              </a:ext>
            </a:extLst>
          </p:cNvPr>
          <p:cNvSpPr>
            <a:spLocks noGrp="1"/>
          </p:cNvSpPr>
          <p:nvPr>
            <p:ph type="title"/>
          </p:nvPr>
        </p:nvSpPr>
        <p:spPr>
          <a:xfrm>
            <a:off x="546755" y="427049"/>
            <a:ext cx="10816472" cy="703176"/>
          </a:xfrm>
        </p:spPr>
        <p:txBody>
          <a:bodyPr/>
          <a:lstStyle/>
          <a:p>
            <a:pPr algn="ctr"/>
            <a:r>
              <a:rPr lang="en-US" b="1" dirty="0"/>
              <a:t>Cultural Demographics: Different Wars</a:t>
            </a:r>
          </a:p>
        </p:txBody>
      </p:sp>
      <p:sp>
        <p:nvSpPr>
          <p:cNvPr id="3" name="Content Placeholder 2">
            <a:extLst>
              <a:ext uri="{FF2B5EF4-FFF2-40B4-BE49-F238E27FC236}">
                <a16:creationId xmlns:a16="http://schemas.microsoft.com/office/drawing/2014/main" id="{59975933-9ED3-8B66-D07E-0CC113174D28}"/>
              </a:ext>
            </a:extLst>
          </p:cNvPr>
          <p:cNvSpPr>
            <a:spLocks noGrp="1"/>
          </p:cNvSpPr>
          <p:nvPr>
            <p:ph sz="half" idx="1"/>
          </p:nvPr>
        </p:nvSpPr>
        <p:spPr>
          <a:xfrm>
            <a:off x="5016842" y="1346886"/>
            <a:ext cx="6231567" cy="4416982"/>
          </a:xfrm>
        </p:spPr>
        <p:txBody>
          <a:bodyPr>
            <a:normAutofit fontScale="77500" lnSpcReduction="20000"/>
          </a:bodyPr>
          <a:lstStyle/>
          <a:p>
            <a:pPr marL="0" indent="0">
              <a:buFontTx/>
              <a:buNone/>
              <a:defRPr/>
            </a:pPr>
            <a:r>
              <a:rPr lang="en-US" sz="2800" dirty="0">
                <a:solidFill>
                  <a:schemeClr val="tx1">
                    <a:lumMod val="95000"/>
                    <a:lumOff val="5000"/>
                  </a:schemeClr>
                </a:solidFill>
              </a:rPr>
              <a:t>World War II: 1941-1945</a:t>
            </a:r>
          </a:p>
          <a:p>
            <a:pPr marL="457200" indent="-457200">
              <a:buFont typeface="Arial" panose="020B0604020202020204" pitchFamily="34" charset="0"/>
              <a:buChar char="•"/>
              <a:defRPr/>
            </a:pPr>
            <a:r>
              <a:rPr lang="en-US" sz="2800" dirty="0">
                <a:solidFill>
                  <a:schemeClr val="tx1">
                    <a:lumMod val="95000"/>
                    <a:lumOff val="5000"/>
                  </a:schemeClr>
                </a:solidFill>
              </a:rPr>
              <a:t>Enthusiastically supported by Americans</a:t>
            </a:r>
          </a:p>
          <a:p>
            <a:pPr marL="457200" indent="-457200">
              <a:buFont typeface="Arial" panose="020B0604020202020204" pitchFamily="34" charset="0"/>
              <a:buChar char="•"/>
              <a:defRPr/>
            </a:pPr>
            <a:r>
              <a:rPr lang="en-US" sz="2800" dirty="0">
                <a:solidFill>
                  <a:schemeClr val="tx1">
                    <a:lumMod val="95000"/>
                    <a:lumOff val="5000"/>
                  </a:schemeClr>
                </a:solidFill>
              </a:rPr>
              <a:t>Veterans came home as heroes</a:t>
            </a:r>
          </a:p>
          <a:p>
            <a:pPr marL="0" indent="0">
              <a:buFontTx/>
              <a:buNone/>
              <a:defRPr/>
            </a:pPr>
            <a:endParaRPr lang="en-US" sz="2800" dirty="0">
              <a:solidFill>
                <a:schemeClr val="tx1">
                  <a:lumMod val="95000"/>
                  <a:lumOff val="5000"/>
                </a:schemeClr>
              </a:solidFill>
            </a:endParaRPr>
          </a:p>
          <a:p>
            <a:pPr marL="0" indent="0">
              <a:buFontTx/>
              <a:buNone/>
              <a:defRPr/>
            </a:pPr>
            <a:r>
              <a:rPr lang="en-US" sz="2800" dirty="0">
                <a:solidFill>
                  <a:schemeClr val="tx1">
                    <a:lumMod val="95000"/>
                    <a:lumOff val="5000"/>
                  </a:schemeClr>
                </a:solidFill>
              </a:rPr>
              <a:t>Korean Conflict: 1950-1953</a:t>
            </a:r>
          </a:p>
          <a:p>
            <a:pPr marL="457200" indent="-457200">
              <a:buFont typeface="Arial" panose="020B0604020202020204" pitchFamily="34" charset="0"/>
              <a:buChar char="•"/>
              <a:defRPr/>
            </a:pPr>
            <a:r>
              <a:rPr lang="en-US" sz="2800" dirty="0">
                <a:solidFill>
                  <a:schemeClr val="tx1">
                    <a:lumMod val="95000"/>
                    <a:lumOff val="5000"/>
                  </a:schemeClr>
                </a:solidFill>
              </a:rPr>
              <a:t>Never officially declared a war</a:t>
            </a:r>
          </a:p>
          <a:p>
            <a:pPr marL="457200" indent="-457200">
              <a:buFont typeface="Arial" panose="020B0604020202020204" pitchFamily="34" charset="0"/>
              <a:buChar char="•"/>
              <a:defRPr/>
            </a:pPr>
            <a:r>
              <a:rPr lang="en-US" sz="2800" dirty="0">
                <a:solidFill>
                  <a:schemeClr val="tx1">
                    <a:lumMod val="95000"/>
                    <a:lumOff val="5000"/>
                  </a:schemeClr>
                </a:solidFill>
              </a:rPr>
              <a:t>“Forgotten war”, Veterans’ trauma minimized/neglected</a:t>
            </a:r>
          </a:p>
          <a:p>
            <a:pPr marL="0" indent="0">
              <a:buFontTx/>
              <a:buNone/>
              <a:defRPr/>
            </a:pPr>
            <a:endParaRPr lang="en-US" sz="2800" dirty="0">
              <a:solidFill>
                <a:schemeClr val="tx1">
                  <a:lumMod val="95000"/>
                  <a:lumOff val="5000"/>
                </a:schemeClr>
              </a:solidFill>
            </a:endParaRPr>
          </a:p>
          <a:p>
            <a:pPr marL="0" indent="0">
              <a:buFontTx/>
              <a:buNone/>
              <a:defRPr/>
            </a:pPr>
            <a:r>
              <a:rPr lang="en-US" sz="2800" dirty="0">
                <a:solidFill>
                  <a:schemeClr val="tx1">
                    <a:lumMod val="95000"/>
                    <a:lumOff val="5000"/>
                  </a:schemeClr>
                </a:solidFill>
              </a:rPr>
              <a:t>Cold War: “Atomic Veterans”</a:t>
            </a:r>
          </a:p>
          <a:p>
            <a:pPr marL="457200" indent="-457200">
              <a:buFont typeface="Arial" panose="020B0604020202020204" pitchFamily="34" charset="0"/>
              <a:buChar char="•"/>
              <a:defRPr/>
            </a:pPr>
            <a:r>
              <a:rPr lang="en-US" sz="2800" dirty="0">
                <a:solidFill>
                  <a:schemeClr val="tx1">
                    <a:lumMod val="95000"/>
                    <a:lumOff val="5000"/>
                  </a:schemeClr>
                </a:solidFill>
              </a:rPr>
              <a:t>Considered 1945 till 1990s</a:t>
            </a:r>
          </a:p>
          <a:p>
            <a:pPr marL="457200" indent="-457200">
              <a:buFont typeface="Arial" panose="020B0604020202020204" pitchFamily="34" charset="0"/>
              <a:buChar char="•"/>
              <a:defRPr/>
            </a:pPr>
            <a:r>
              <a:rPr lang="en-US" sz="2800" dirty="0">
                <a:solidFill>
                  <a:schemeClr val="tx1">
                    <a:lumMod val="95000"/>
                    <a:lumOff val="5000"/>
                  </a:schemeClr>
                </a:solidFill>
              </a:rPr>
              <a:t>Veterans exposed to radiation</a:t>
            </a:r>
          </a:p>
        </p:txBody>
      </p:sp>
      <p:sp>
        <p:nvSpPr>
          <p:cNvPr id="5" name="Date Placeholder 4">
            <a:extLst>
              <a:ext uri="{FF2B5EF4-FFF2-40B4-BE49-F238E27FC236}">
                <a16:creationId xmlns:a16="http://schemas.microsoft.com/office/drawing/2014/main" id="{1CE0579D-9D34-9D2B-3577-74D239997D6C}"/>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5DA90535-C498-6394-54FE-B21FC1F46302}"/>
              </a:ext>
            </a:extLst>
          </p:cNvPr>
          <p:cNvSpPr>
            <a:spLocks noGrp="1"/>
          </p:cNvSpPr>
          <p:nvPr>
            <p:ph type="sldNum" sz="quarter" idx="12"/>
          </p:nvPr>
        </p:nvSpPr>
        <p:spPr/>
        <p:txBody>
          <a:bodyPr/>
          <a:lstStyle/>
          <a:p>
            <a:fld id="{94488438-0CD6-5641-89DE-FC224175E66C}" type="slidenum">
              <a:rPr lang="en-US" smtClean="0"/>
              <a:pPr/>
              <a:t>9</a:t>
            </a:fld>
            <a:endParaRPr lang="en-US" dirty="0"/>
          </a:p>
        </p:txBody>
      </p:sp>
      <p:cxnSp>
        <p:nvCxnSpPr>
          <p:cNvPr id="7" name="Straight Connector 6">
            <a:extLst>
              <a:ext uri="{FF2B5EF4-FFF2-40B4-BE49-F238E27FC236}">
                <a16:creationId xmlns:a16="http://schemas.microsoft.com/office/drawing/2014/main" id="{C8132786-6A6C-43EB-ED61-AF1F8DE4687C}"/>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0ADA765-D66A-1524-41B5-01D21322617E}"/>
              </a:ext>
            </a:extLst>
          </p:cNvPr>
          <p:cNvPicPr>
            <a:picLocks noChangeAspect="1"/>
          </p:cNvPicPr>
          <p:nvPr/>
        </p:nvPicPr>
        <p:blipFill>
          <a:blip r:embed="rId2"/>
          <a:stretch>
            <a:fillRect/>
          </a:stretch>
        </p:blipFill>
        <p:spPr>
          <a:xfrm>
            <a:off x="708572" y="1422837"/>
            <a:ext cx="3642186" cy="4012326"/>
          </a:xfrm>
          <a:prstGeom prst="rect">
            <a:avLst/>
          </a:prstGeom>
        </p:spPr>
      </p:pic>
    </p:spTree>
    <p:extLst>
      <p:ext uri="{BB962C8B-B14F-4D97-AF65-F5344CB8AC3E}">
        <p14:creationId xmlns:p14="http://schemas.microsoft.com/office/powerpoint/2010/main" val="2918261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1C801E2F0CBC4E8518E769EBB29C34" ma:contentTypeVersion="18" ma:contentTypeDescription="Create a new document." ma:contentTypeScope="" ma:versionID="213e8f3c832ec93788a0428bcf52c703">
  <xsd:schema xmlns:xsd="http://www.w3.org/2001/XMLSchema" xmlns:xs="http://www.w3.org/2001/XMLSchema" xmlns:p="http://schemas.microsoft.com/office/2006/metadata/properties" xmlns:ns2="769e4be3-865e-402b-9936-3344b59cfdf9" xmlns:ns3="bac72594-2e55-4534-8a6c-47b9bf6bc2b6" targetNamespace="http://schemas.microsoft.com/office/2006/metadata/properties" ma:root="true" ma:fieldsID="af3383cd91d0cf7b0d959c2263d245bc" ns2:_="" ns3:_="">
    <xsd:import namespace="769e4be3-865e-402b-9936-3344b59cfdf9"/>
    <xsd:import namespace="bac72594-2e55-4534-8a6c-47b9bf6bc2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e4be3-865e-402b-9936-3344b59cfd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a039a30-c42d-4b1c-9143-586e3676f3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72594-2e55-4534-8a6c-47b9bf6bc2b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3c77dca-1b00-4fcc-b350-a2c1b1b6869d}" ma:internalName="TaxCatchAll" ma:showField="CatchAllData" ma:web="bac72594-2e55-4534-8a6c-47b9bf6bc2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393B97-6464-46CD-B4E8-0AA542AB8114}">
  <ds:schemaRefs>
    <ds:schemaRef ds:uri="http://schemas.microsoft.com/sharepoint/v3/contenttype/forms"/>
  </ds:schemaRefs>
</ds:datastoreItem>
</file>

<file path=customXml/itemProps2.xml><?xml version="1.0" encoding="utf-8"?>
<ds:datastoreItem xmlns:ds="http://schemas.openxmlformats.org/officeDocument/2006/customXml" ds:itemID="{49245A7C-6BDF-4400-8243-4FA7AA15A2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9e4be3-865e-402b-9936-3344b59cfdf9"/>
    <ds:schemaRef ds:uri="bac72594-2e55-4534-8a6c-47b9bf6bc2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3315</TotalTime>
  <Words>836</Words>
  <Application>Microsoft Office PowerPoint</Application>
  <PresentationFormat>Widescreen</PresentationFormat>
  <Paragraphs>125</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Overview for Frontline Staff and Supervisors </vt:lpstr>
      <vt:lpstr>Key Learning Objectives</vt:lpstr>
      <vt:lpstr>Before we get started…</vt:lpstr>
      <vt:lpstr>When asking about military history</vt:lpstr>
      <vt:lpstr>Military Culture</vt:lpstr>
      <vt:lpstr>Armed Forces Subcultures</vt:lpstr>
      <vt:lpstr>Cultural Demographics</vt:lpstr>
      <vt:lpstr>Veterans by Period of Service </vt:lpstr>
      <vt:lpstr>Cultural Demographics: Different Wars</vt:lpstr>
      <vt:lpstr>Cultural Demographics:   Different Wars (continued)</vt:lpstr>
      <vt:lpstr>PowerPoint Presentation</vt:lpstr>
      <vt:lpstr>Cultural Demographics:   Different Wars (continued)</vt:lpstr>
      <vt:lpstr>Cultural Demographics:  Women Veterans</vt:lpstr>
      <vt:lpstr>LGBTQ Veterans</vt:lpstr>
      <vt:lpstr>Cultural Considerations of Communication </vt:lpstr>
      <vt:lpstr>Additional Resources: PsychArmor Training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Katherine Kemp</cp:lastModifiedBy>
  <cp:revision>33</cp:revision>
  <cp:lastPrinted>2020-01-07T17:22:36Z</cp:lastPrinted>
  <dcterms:created xsi:type="dcterms:W3CDTF">2018-07-23T12:12:13Z</dcterms:created>
  <dcterms:modified xsi:type="dcterms:W3CDTF">2024-02-08T22:12:04Z</dcterms:modified>
</cp:coreProperties>
</file>