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3"/>
  </p:notesMasterIdLst>
  <p:sldIdLst>
    <p:sldId id="256" r:id="rId2"/>
    <p:sldId id="351" r:id="rId3"/>
    <p:sldId id="270" r:id="rId4"/>
    <p:sldId id="352" r:id="rId5"/>
    <p:sldId id="261" r:id="rId6"/>
    <p:sldId id="354" r:id="rId7"/>
    <p:sldId id="262" r:id="rId8"/>
    <p:sldId id="264" r:id="rId9"/>
    <p:sldId id="355" r:id="rId10"/>
    <p:sldId id="348" r:id="rId11"/>
    <p:sldId id="267" r:id="rId12"/>
    <p:sldId id="356" r:id="rId13"/>
    <p:sldId id="349" r:id="rId14"/>
    <p:sldId id="269" r:id="rId15"/>
    <p:sldId id="353" r:id="rId16"/>
    <p:sldId id="350" r:id="rId17"/>
    <p:sldId id="347" r:id="rId18"/>
    <p:sldId id="346" r:id="rId19"/>
    <p:sldId id="345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BEE-4587-ADA3-0E8EF8976921}"/>
              </c:ext>
            </c:extLst>
          </c:dPt>
          <c:cat>
            <c:strRef>
              <c:f>Sheet1!$A$2</c:f>
              <c:strCache>
                <c:ptCount val="1"/>
                <c:pt idx="0">
                  <c:v>Exposures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E-4587-ADA3-0E8EF8976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65440"/>
        <c:axId val="179167232"/>
      </c:barChart>
      <c:catAx>
        <c:axId val="17916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167232"/>
        <c:crosses val="autoZero"/>
        <c:auto val="1"/>
        <c:lblAlgn val="ctr"/>
        <c:lblOffset val="100"/>
        <c:noMultiLvlLbl val="0"/>
      </c:catAx>
      <c:valAx>
        <c:axId val="17916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1654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7AC-4308-9040-3E7E0B54D5B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AC-4308-9040-3E7E0B54D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AC-4308-9040-3E7E0B54D5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7AC-4308-9040-3E7E0B54D5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AC-4308-9040-3E7E0B54D5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AC-4308-9040-3E7E0B54D5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AC-4308-9040-3E7E0B54D5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AC-4308-9040-3E7E0B54D5B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C-4308-9040-3E7E0B54D5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22924-3A8E-497E-BF73-E15FDB7BEE13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C2E3BC-D60B-4669-B50C-05C36DD556DC}">
      <dgm:prSet phldrT="[Text]" custT="1"/>
      <dgm:spPr/>
      <dgm:t>
        <a:bodyPr/>
        <a:lstStyle/>
        <a:p>
          <a:r>
            <a:rPr lang="en-US" sz="2400" b="1" dirty="0"/>
            <a:t>Jennifer Moye, PhD</a:t>
          </a:r>
        </a:p>
      </dgm:t>
    </dgm:pt>
    <dgm:pt modelId="{E90C7D08-9BD2-4D08-BCF4-494FFC92A61A}" type="parTrans" cxnId="{C75DAFAD-5E7A-4819-856B-F5EDAF9615C2}">
      <dgm:prSet/>
      <dgm:spPr/>
      <dgm:t>
        <a:bodyPr/>
        <a:lstStyle/>
        <a:p>
          <a:endParaRPr lang="en-US" b="1"/>
        </a:p>
      </dgm:t>
    </dgm:pt>
    <dgm:pt modelId="{D274DAA9-4081-4539-9B0A-42AF42735E93}" type="sibTrans" cxnId="{C75DAFAD-5E7A-4819-856B-F5EDAF9615C2}">
      <dgm:prSet/>
      <dgm:spPr/>
      <dgm:t>
        <a:bodyPr/>
        <a:lstStyle/>
        <a:p>
          <a:endParaRPr lang="en-US" b="1"/>
        </a:p>
      </dgm:t>
    </dgm:pt>
    <dgm:pt modelId="{6A0C3BA5-3213-4984-9EA9-AFFBDF6E84E5}">
      <dgm:prSet phldrT="[Text]"/>
      <dgm:spPr/>
      <dgm:t>
        <a:bodyPr/>
        <a:lstStyle/>
        <a:p>
          <a:r>
            <a:rPr lang="en-US" sz="1700" b="1" dirty="0"/>
            <a:t>Geropsychologist</a:t>
          </a:r>
        </a:p>
      </dgm:t>
    </dgm:pt>
    <dgm:pt modelId="{E9F13768-3F03-49D3-8F72-0811BD83FDEC}" type="parTrans" cxnId="{41B1B1C6-DB8D-46EF-9FF9-B7F7F0BE1DA2}">
      <dgm:prSet/>
      <dgm:spPr/>
      <dgm:t>
        <a:bodyPr/>
        <a:lstStyle/>
        <a:p>
          <a:endParaRPr lang="en-US" b="1"/>
        </a:p>
      </dgm:t>
    </dgm:pt>
    <dgm:pt modelId="{DF26C039-F993-4945-8FB9-33ADB809603F}" type="sibTrans" cxnId="{41B1B1C6-DB8D-46EF-9FF9-B7F7F0BE1DA2}">
      <dgm:prSet/>
      <dgm:spPr/>
      <dgm:t>
        <a:bodyPr/>
        <a:lstStyle/>
        <a:p>
          <a:endParaRPr lang="en-US" b="1"/>
        </a:p>
      </dgm:t>
    </dgm:pt>
    <dgm:pt modelId="{14EDDDB1-8CE9-4646-94F9-E61CBF982AEC}">
      <dgm:prSet phldrT="[Text]"/>
      <dgm:spPr/>
      <dgm:t>
        <a:bodyPr/>
        <a:lstStyle/>
        <a:p>
          <a:r>
            <a:rPr lang="en-US" sz="1700" b="1" dirty="0"/>
            <a:t>Assoc. Director Education and Evaluation, New England GRECC</a:t>
          </a:r>
        </a:p>
      </dgm:t>
    </dgm:pt>
    <dgm:pt modelId="{BF836AC2-9C07-4EDE-AD65-81FA3C17D1CD}" type="parTrans" cxnId="{0731CC69-1B04-4C28-9B81-3D5B1353357C}">
      <dgm:prSet/>
      <dgm:spPr/>
      <dgm:t>
        <a:bodyPr/>
        <a:lstStyle/>
        <a:p>
          <a:endParaRPr lang="en-US" b="1"/>
        </a:p>
      </dgm:t>
    </dgm:pt>
    <dgm:pt modelId="{682BD209-E2D3-4B78-8E6C-6D8C167A4A3F}" type="sibTrans" cxnId="{0731CC69-1B04-4C28-9B81-3D5B1353357C}">
      <dgm:prSet/>
      <dgm:spPr/>
      <dgm:t>
        <a:bodyPr/>
        <a:lstStyle/>
        <a:p>
          <a:endParaRPr lang="en-US" b="1"/>
        </a:p>
      </dgm:t>
    </dgm:pt>
    <dgm:pt modelId="{0D3607D7-2F2A-4516-9FAD-FECBC52BE181}">
      <dgm:prSet phldrT="[Text]" custT="1"/>
      <dgm:spPr/>
      <dgm:t>
        <a:bodyPr/>
        <a:lstStyle/>
        <a:p>
          <a:r>
            <a:rPr lang="en-US" sz="2400" b="1" dirty="0"/>
            <a:t>Anica Pless Kaiser, PhD</a:t>
          </a:r>
        </a:p>
      </dgm:t>
    </dgm:pt>
    <dgm:pt modelId="{12D7EFB4-20D2-4020-96FC-C5827F450870}" type="parTrans" cxnId="{5FD0F36A-C3B7-4087-B574-B913D78DD73C}">
      <dgm:prSet/>
      <dgm:spPr/>
      <dgm:t>
        <a:bodyPr/>
        <a:lstStyle/>
        <a:p>
          <a:endParaRPr lang="en-US" b="1"/>
        </a:p>
      </dgm:t>
    </dgm:pt>
    <dgm:pt modelId="{2A202866-5DB4-45A7-9178-FE2E2BEE9200}" type="sibTrans" cxnId="{5FD0F36A-C3B7-4087-B574-B913D78DD73C}">
      <dgm:prSet/>
      <dgm:spPr/>
      <dgm:t>
        <a:bodyPr/>
        <a:lstStyle/>
        <a:p>
          <a:endParaRPr lang="en-US" b="1"/>
        </a:p>
      </dgm:t>
    </dgm:pt>
    <dgm:pt modelId="{6974A337-5934-45FB-B510-7E9C77BD92C0}">
      <dgm:prSet phldrT="[Text]"/>
      <dgm:spPr/>
      <dgm:t>
        <a:bodyPr/>
        <a:lstStyle/>
        <a:p>
          <a:r>
            <a:rPr lang="en-US" sz="1700" b="1" dirty="0"/>
            <a:t>Psychologist</a:t>
          </a:r>
        </a:p>
      </dgm:t>
    </dgm:pt>
    <dgm:pt modelId="{4BC90ED8-A9DF-403F-B74D-11BDE0503909}" type="parTrans" cxnId="{23CB74F9-6AEF-49BC-9164-3ECB37FEED4A}">
      <dgm:prSet/>
      <dgm:spPr/>
      <dgm:t>
        <a:bodyPr/>
        <a:lstStyle/>
        <a:p>
          <a:endParaRPr lang="en-US" b="1"/>
        </a:p>
      </dgm:t>
    </dgm:pt>
    <dgm:pt modelId="{718FD26A-E1C3-4B8C-B79E-B9EC6A4E011A}" type="sibTrans" cxnId="{23CB74F9-6AEF-49BC-9164-3ECB37FEED4A}">
      <dgm:prSet/>
      <dgm:spPr/>
      <dgm:t>
        <a:bodyPr/>
        <a:lstStyle/>
        <a:p>
          <a:endParaRPr lang="en-US" b="1"/>
        </a:p>
      </dgm:t>
    </dgm:pt>
    <dgm:pt modelId="{2A2DB488-FC54-4CCC-AF1C-C959DD5DDAC6}">
      <dgm:prSet phldrT="[Text]"/>
      <dgm:spPr/>
      <dgm:t>
        <a:bodyPr/>
        <a:lstStyle/>
        <a:p>
          <a:r>
            <a:rPr lang="en-US" sz="1700" b="1" dirty="0"/>
            <a:t>Investigator, National Center for PTSD, Behavioral Science Division</a:t>
          </a:r>
        </a:p>
      </dgm:t>
    </dgm:pt>
    <dgm:pt modelId="{107014ED-ED33-40AE-BB21-C7E6D06AB3D4}" type="parTrans" cxnId="{1F23B58C-236E-49A8-803F-9B8FEE837CFE}">
      <dgm:prSet/>
      <dgm:spPr/>
      <dgm:t>
        <a:bodyPr/>
        <a:lstStyle/>
        <a:p>
          <a:endParaRPr lang="en-US" b="1"/>
        </a:p>
      </dgm:t>
    </dgm:pt>
    <dgm:pt modelId="{785D82C3-4B86-4B0B-8EB1-FA1128F941AE}" type="sibTrans" cxnId="{1F23B58C-236E-49A8-803F-9B8FEE837CFE}">
      <dgm:prSet/>
      <dgm:spPr/>
      <dgm:t>
        <a:bodyPr/>
        <a:lstStyle/>
        <a:p>
          <a:endParaRPr lang="en-US" b="1"/>
        </a:p>
      </dgm:t>
    </dgm:pt>
    <dgm:pt modelId="{CD6F6648-958D-4259-8D9F-EE7E1A5E4D98}">
      <dgm:prSet phldrT="[Text]" custT="1"/>
      <dgm:spPr/>
      <dgm:t>
        <a:bodyPr/>
        <a:lstStyle/>
        <a:p>
          <a:r>
            <a:rPr lang="en-US" sz="2400" b="1" dirty="0"/>
            <a:t>Zachary Sager, MD</a:t>
          </a:r>
        </a:p>
      </dgm:t>
    </dgm:pt>
    <dgm:pt modelId="{BFC933F1-59DA-4D93-B839-1CB74F4B7733}" type="parTrans" cxnId="{DF0C3BF4-7B32-4AC4-A747-D41A0439F575}">
      <dgm:prSet/>
      <dgm:spPr/>
      <dgm:t>
        <a:bodyPr/>
        <a:lstStyle/>
        <a:p>
          <a:endParaRPr lang="en-US" b="1"/>
        </a:p>
      </dgm:t>
    </dgm:pt>
    <dgm:pt modelId="{BB1C68A4-E060-411D-BF38-C39CA0AAE4B2}" type="sibTrans" cxnId="{DF0C3BF4-7B32-4AC4-A747-D41A0439F575}">
      <dgm:prSet/>
      <dgm:spPr/>
      <dgm:t>
        <a:bodyPr/>
        <a:lstStyle/>
        <a:p>
          <a:endParaRPr lang="en-US" b="1"/>
        </a:p>
      </dgm:t>
    </dgm:pt>
    <dgm:pt modelId="{6A8D30CC-CF3E-4263-A2CB-8DFC7F5354CA}">
      <dgm:prSet phldrT="[Text]"/>
      <dgm:spPr/>
      <dgm:t>
        <a:bodyPr/>
        <a:lstStyle/>
        <a:p>
          <a:r>
            <a:rPr lang="en-US" sz="1800" b="1" dirty="0"/>
            <a:t>Hospice &amp; Palliative Care Physician and Psychiatrist</a:t>
          </a:r>
        </a:p>
      </dgm:t>
    </dgm:pt>
    <dgm:pt modelId="{6170DDE6-9488-467D-AB2F-C5F4FF78034C}" type="parTrans" cxnId="{D1783AD3-7122-441E-AB9A-307711DE0FB7}">
      <dgm:prSet/>
      <dgm:spPr/>
      <dgm:t>
        <a:bodyPr/>
        <a:lstStyle/>
        <a:p>
          <a:endParaRPr lang="en-US" b="1"/>
        </a:p>
      </dgm:t>
    </dgm:pt>
    <dgm:pt modelId="{343CDDCA-542A-4364-A40C-CC87B3A7E16C}" type="sibTrans" cxnId="{D1783AD3-7122-441E-AB9A-307711DE0FB7}">
      <dgm:prSet/>
      <dgm:spPr/>
      <dgm:t>
        <a:bodyPr/>
        <a:lstStyle/>
        <a:p>
          <a:endParaRPr lang="en-US" b="1"/>
        </a:p>
      </dgm:t>
    </dgm:pt>
    <dgm:pt modelId="{B3E9BBB2-29FA-4705-98BE-8DA48503686C}">
      <dgm:prSet phldrT="[Text]"/>
      <dgm:spPr/>
      <dgm:t>
        <a:bodyPr/>
        <a:lstStyle/>
        <a:p>
          <a:r>
            <a:rPr lang="en-US" sz="1800" b="1" dirty="0"/>
            <a:t>GRECC &amp; Division of Geri/ Pall</a:t>
          </a:r>
        </a:p>
      </dgm:t>
    </dgm:pt>
    <dgm:pt modelId="{EEACAD81-EB6C-41CC-882A-268F83C96964}" type="parTrans" cxnId="{A35A9E0B-1026-43A0-9647-443B9DC5176C}">
      <dgm:prSet/>
      <dgm:spPr/>
      <dgm:t>
        <a:bodyPr/>
        <a:lstStyle/>
        <a:p>
          <a:endParaRPr lang="en-US" b="1"/>
        </a:p>
      </dgm:t>
    </dgm:pt>
    <dgm:pt modelId="{BDA61116-2308-4F5B-8DA0-1481E757ADAF}" type="sibTrans" cxnId="{A35A9E0B-1026-43A0-9647-443B9DC5176C}">
      <dgm:prSet/>
      <dgm:spPr/>
      <dgm:t>
        <a:bodyPr/>
        <a:lstStyle/>
        <a:p>
          <a:endParaRPr lang="en-US" b="1"/>
        </a:p>
      </dgm:t>
    </dgm:pt>
    <dgm:pt modelId="{816F67A4-38CB-4363-9D40-C14E7E480982}">
      <dgm:prSet custT="1"/>
      <dgm:spPr/>
      <dgm:t>
        <a:bodyPr/>
        <a:lstStyle/>
        <a:p>
          <a:r>
            <a:rPr lang="en-US" sz="2400" b="1">
              <a:latin typeface="+mj-lt"/>
              <a:ea typeface="+mn-ea"/>
              <a:cs typeface="+mn-cs"/>
            </a:rPr>
            <a:t>Kelly O’Malley, PhD</a:t>
          </a:r>
          <a:endParaRPr lang="en-US" sz="2400" b="1" dirty="0">
            <a:latin typeface="+mj-lt"/>
            <a:ea typeface="+mn-ea"/>
            <a:cs typeface="+mn-cs"/>
          </a:endParaRPr>
        </a:p>
      </dgm:t>
    </dgm:pt>
    <dgm:pt modelId="{70F18DAA-AEF6-4A1A-AF0B-2392C7AB42F9}" type="parTrans" cxnId="{ADE831C8-6D22-4026-9EDB-F4DC883776E0}">
      <dgm:prSet/>
      <dgm:spPr/>
      <dgm:t>
        <a:bodyPr/>
        <a:lstStyle/>
        <a:p>
          <a:endParaRPr lang="en-US"/>
        </a:p>
      </dgm:t>
    </dgm:pt>
    <dgm:pt modelId="{0C02A59E-6208-4706-981B-80CAC3B58448}" type="sibTrans" cxnId="{ADE831C8-6D22-4026-9EDB-F4DC883776E0}">
      <dgm:prSet/>
      <dgm:spPr/>
      <dgm:t>
        <a:bodyPr/>
        <a:lstStyle/>
        <a:p>
          <a:endParaRPr lang="en-US"/>
        </a:p>
      </dgm:t>
    </dgm:pt>
    <dgm:pt modelId="{6BB87F07-37F7-47DC-9D82-1BAEF98B71BB}">
      <dgm:prSet custT="1"/>
      <dgm:spPr/>
      <dgm:t>
        <a:bodyPr/>
        <a:lstStyle/>
        <a:p>
          <a:r>
            <a:rPr lang="en-US" sz="1800" b="1">
              <a:latin typeface="+mj-lt"/>
              <a:ea typeface="+mn-ea"/>
              <a:cs typeface="Arial" panose="020B0604020202020204" pitchFamily="34" charset="0"/>
            </a:rPr>
            <a:t>Geropsychologist</a:t>
          </a:r>
          <a:endParaRPr lang="en-US" sz="1800" b="1" dirty="0">
            <a:latin typeface="+mj-lt"/>
            <a:ea typeface="+mn-ea"/>
            <a:cs typeface="Arial" panose="020B0604020202020204" pitchFamily="34" charset="0"/>
          </a:endParaRPr>
        </a:p>
      </dgm:t>
    </dgm:pt>
    <dgm:pt modelId="{37F25379-E094-4A7C-BD7D-69447A504C7E}" type="parTrans" cxnId="{712300A4-D994-4160-96AF-36E2A813E768}">
      <dgm:prSet/>
      <dgm:spPr/>
      <dgm:t>
        <a:bodyPr/>
        <a:lstStyle/>
        <a:p>
          <a:endParaRPr lang="en-US"/>
        </a:p>
      </dgm:t>
    </dgm:pt>
    <dgm:pt modelId="{DA1D862B-8E33-46EC-B7F3-BDB350012551}" type="sibTrans" cxnId="{712300A4-D994-4160-96AF-36E2A813E768}">
      <dgm:prSet/>
      <dgm:spPr/>
      <dgm:t>
        <a:bodyPr/>
        <a:lstStyle/>
        <a:p>
          <a:endParaRPr lang="en-US"/>
        </a:p>
      </dgm:t>
    </dgm:pt>
    <dgm:pt modelId="{F6C18DF0-0D61-4360-90F2-0FE455F3F006}">
      <dgm:prSet custT="1"/>
      <dgm:spPr/>
      <dgm:t>
        <a:bodyPr/>
        <a:lstStyle/>
        <a:p>
          <a:r>
            <a:rPr lang="en-US" sz="1800" b="1">
              <a:latin typeface="+mj-lt"/>
              <a:ea typeface="+mn-ea"/>
              <a:cs typeface="Arial" panose="020B0604020202020204" pitchFamily="34" charset="0"/>
            </a:rPr>
            <a:t>VA Boston CLC</a:t>
          </a:r>
          <a:endParaRPr lang="en-US" sz="1800" b="1" dirty="0">
            <a:latin typeface="+mj-lt"/>
            <a:ea typeface="+mn-ea"/>
            <a:cs typeface="Arial" panose="020B0604020202020204" pitchFamily="34" charset="0"/>
          </a:endParaRPr>
        </a:p>
      </dgm:t>
    </dgm:pt>
    <dgm:pt modelId="{302AAB17-8251-4576-AC73-BBADE9376708}" type="parTrans" cxnId="{273FF580-472B-4D30-AE1D-F8D003541859}">
      <dgm:prSet/>
      <dgm:spPr/>
      <dgm:t>
        <a:bodyPr/>
        <a:lstStyle/>
        <a:p>
          <a:endParaRPr lang="en-US"/>
        </a:p>
      </dgm:t>
    </dgm:pt>
    <dgm:pt modelId="{B2F9007A-50A1-4C83-9F7C-14D837924F24}" type="sibTrans" cxnId="{273FF580-472B-4D30-AE1D-F8D003541859}">
      <dgm:prSet/>
      <dgm:spPr/>
      <dgm:t>
        <a:bodyPr/>
        <a:lstStyle/>
        <a:p>
          <a:endParaRPr lang="en-US"/>
        </a:p>
      </dgm:t>
    </dgm:pt>
    <dgm:pt modelId="{C4A8F369-7581-4EE2-AB05-7A58319CD601}" type="pres">
      <dgm:prSet presAssocID="{94222924-3A8E-497E-BF73-E15FDB7BEE13}" presName="linear" presStyleCnt="0">
        <dgm:presLayoutVars>
          <dgm:dir/>
          <dgm:resizeHandles val="exact"/>
        </dgm:presLayoutVars>
      </dgm:prSet>
      <dgm:spPr/>
    </dgm:pt>
    <dgm:pt modelId="{F91E69F3-ADE5-4A4F-91D1-D6E5B8DA58E0}" type="pres">
      <dgm:prSet presAssocID="{8EC2E3BC-D60B-4669-B50C-05C36DD556DC}" presName="comp" presStyleCnt="0"/>
      <dgm:spPr/>
    </dgm:pt>
    <dgm:pt modelId="{8E65D342-2E8A-4608-B90B-48E91FBAE37E}" type="pres">
      <dgm:prSet presAssocID="{8EC2E3BC-D60B-4669-B50C-05C36DD556DC}" presName="box" presStyleLbl="node1" presStyleIdx="0" presStyleCnt="4" custLinFactNeighborY="0"/>
      <dgm:spPr/>
    </dgm:pt>
    <dgm:pt modelId="{8AEB260A-FFB5-430A-AFBA-AACE50E45226}" type="pres">
      <dgm:prSet presAssocID="{8EC2E3BC-D60B-4669-B50C-05C36DD556DC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A9C0181F-2E0D-458D-8E0A-421CB00F414C}" type="pres">
      <dgm:prSet presAssocID="{8EC2E3BC-D60B-4669-B50C-05C36DD556DC}" presName="text" presStyleLbl="node1" presStyleIdx="0" presStyleCnt="4">
        <dgm:presLayoutVars>
          <dgm:bulletEnabled val="1"/>
        </dgm:presLayoutVars>
      </dgm:prSet>
      <dgm:spPr/>
    </dgm:pt>
    <dgm:pt modelId="{4B947047-FAA4-434D-9C65-3A746A057179}" type="pres">
      <dgm:prSet presAssocID="{D274DAA9-4081-4539-9B0A-42AF42735E93}" presName="spacer" presStyleCnt="0"/>
      <dgm:spPr/>
    </dgm:pt>
    <dgm:pt modelId="{9FB3F79F-4F64-4DF3-8CA8-93FB565F425B}" type="pres">
      <dgm:prSet presAssocID="{0D3607D7-2F2A-4516-9FAD-FECBC52BE181}" presName="comp" presStyleCnt="0"/>
      <dgm:spPr/>
    </dgm:pt>
    <dgm:pt modelId="{E04E08AC-7602-47FA-B1AB-676C51737D2D}" type="pres">
      <dgm:prSet presAssocID="{0D3607D7-2F2A-4516-9FAD-FECBC52BE181}" presName="box" presStyleLbl="node1" presStyleIdx="1" presStyleCnt="4"/>
      <dgm:spPr/>
    </dgm:pt>
    <dgm:pt modelId="{2C82B4D7-31C8-43AB-8639-A9BD63FD88B2}" type="pres">
      <dgm:prSet presAssocID="{0D3607D7-2F2A-4516-9FAD-FECBC52BE181}" presName="img" presStyleLbl="fgImgPlace1" presStyleIdx="1" presStyleCnt="4" custScaleX="102918" custScaleY="1050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48936DAB-7CC8-47AE-A44B-D879E81AC2E7}" type="pres">
      <dgm:prSet presAssocID="{0D3607D7-2F2A-4516-9FAD-FECBC52BE181}" presName="text" presStyleLbl="node1" presStyleIdx="1" presStyleCnt="4">
        <dgm:presLayoutVars>
          <dgm:bulletEnabled val="1"/>
        </dgm:presLayoutVars>
      </dgm:prSet>
      <dgm:spPr/>
    </dgm:pt>
    <dgm:pt modelId="{F8A799A7-7115-4CAA-8E9E-B03EC30699FE}" type="pres">
      <dgm:prSet presAssocID="{2A202866-5DB4-45A7-9178-FE2E2BEE9200}" presName="spacer" presStyleCnt="0"/>
      <dgm:spPr/>
    </dgm:pt>
    <dgm:pt modelId="{E7F83235-C725-4605-846F-9A1E5EE8464A}" type="pres">
      <dgm:prSet presAssocID="{CD6F6648-958D-4259-8D9F-EE7E1A5E4D98}" presName="comp" presStyleCnt="0"/>
      <dgm:spPr/>
    </dgm:pt>
    <dgm:pt modelId="{6377BFA3-B456-47A3-8573-FAD16FB532D8}" type="pres">
      <dgm:prSet presAssocID="{CD6F6648-958D-4259-8D9F-EE7E1A5E4D98}" presName="box" presStyleLbl="node1" presStyleIdx="2" presStyleCnt="4"/>
      <dgm:spPr/>
    </dgm:pt>
    <dgm:pt modelId="{6AE3AA2B-A34C-4E8A-A3CC-98F1FB16E6F5}" type="pres">
      <dgm:prSet presAssocID="{CD6F6648-958D-4259-8D9F-EE7E1A5E4D98}" presName="img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ACE55E8F-CAE6-421A-B956-4BB574325E97}" type="pres">
      <dgm:prSet presAssocID="{CD6F6648-958D-4259-8D9F-EE7E1A5E4D98}" presName="text" presStyleLbl="node1" presStyleIdx="2" presStyleCnt="4">
        <dgm:presLayoutVars>
          <dgm:bulletEnabled val="1"/>
        </dgm:presLayoutVars>
      </dgm:prSet>
      <dgm:spPr/>
    </dgm:pt>
    <dgm:pt modelId="{F0E76BC1-71D2-4AC0-9A20-AFB39F4DA947}" type="pres">
      <dgm:prSet presAssocID="{BB1C68A4-E060-411D-BF38-C39CA0AAE4B2}" presName="spacer" presStyleCnt="0"/>
      <dgm:spPr/>
    </dgm:pt>
    <dgm:pt modelId="{0DFE1D55-8832-442E-A9AA-430E01A305A6}" type="pres">
      <dgm:prSet presAssocID="{816F67A4-38CB-4363-9D40-C14E7E480982}" presName="comp" presStyleCnt="0"/>
      <dgm:spPr/>
    </dgm:pt>
    <dgm:pt modelId="{1E4802AF-652B-4953-90E0-F3E82D8357F5}" type="pres">
      <dgm:prSet presAssocID="{816F67A4-38CB-4363-9D40-C14E7E480982}" presName="box" presStyleLbl="node1" presStyleIdx="3" presStyleCnt="4"/>
      <dgm:spPr/>
    </dgm:pt>
    <dgm:pt modelId="{C7114911-0A8D-47E3-A539-4F6561F3ECB3}" type="pres">
      <dgm:prSet presAssocID="{816F67A4-38CB-4363-9D40-C14E7E480982}" presName="img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40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A067748-D650-4CB1-8412-26CC0D0A22D6}" type="pres">
      <dgm:prSet presAssocID="{816F67A4-38CB-4363-9D40-C14E7E480982}" presName="text" presStyleLbl="node1" presStyleIdx="3" presStyleCnt="4">
        <dgm:presLayoutVars>
          <dgm:bulletEnabled val="1"/>
        </dgm:presLayoutVars>
      </dgm:prSet>
      <dgm:spPr/>
    </dgm:pt>
  </dgm:ptLst>
  <dgm:cxnLst>
    <dgm:cxn modelId="{A35A9E0B-1026-43A0-9647-443B9DC5176C}" srcId="{CD6F6648-958D-4259-8D9F-EE7E1A5E4D98}" destId="{B3E9BBB2-29FA-4705-98BE-8DA48503686C}" srcOrd="1" destOrd="0" parTransId="{EEACAD81-EB6C-41CC-882A-268F83C96964}" sibTransId="{BDA61116-2308-4F5B-8DA0-1481E757ADAF}"/>
    <dgm:cxn modelId="{1D3CE40C-EAAD-49CA-85AA-6B5EA8EBBDC5}" type="presOf" srcId="{14EDDDB1-8CE9-4646-94F9-E61CBF982AEC}" destId="{A9C0181F-2E0D-458D-8E0A-421CB00F414C}" srcOrd="1" destOrd="2" presId="urn:microsoft.com/office/officeart/2005/8/layout/vList4"/>
    <dgm:cxn modelId="{BF1D8A0E-9AB4-4FE1-9A80-20BC2AFBEE38}" type="presOf" srcId="{6A0C3BA5-3213-4984-9EA9-AFFBDF6E84E5}" destId="{8E65D342-2E8A-4608-B90B-48E91FBAE37E}" srcOrd="0" destOrd="1" presId="urn:microsoft.com/office/officeart/2005/8/layout/vList4"/>
    <dgm:cxn modelId="{82C1CF25-59CE-4814-90DF-571B249FBFDF}" type="presOf" srcId="{0D3607D7-2F2A-4516-9FAD-FECBC52BE181}" destId="{48936DAB-7CC8-47AE-A44B-D879E81AC2E7}" srcOrd="1" destOrd="0" presId="urn:microsoft.com/office/officeart/2005/8/layout/vList4"/>
    <dgm:cxn modelId="{BBACB127-90C5-42F6-9E2B-D86B7364D616}" type="presOf" srcId="{6A8D30CC-CF3E-4263-A2CB-8DFC7F5354CA}" destId="{ACE55E8F-CAE6-421A-B956-4BB574325E97}" srcOrd="1" destOrd="1" presId="urn:microsoft.com/office/officeart/2005/8/layout/vList4"/>
    <dgm:cxn modelId="{8DA73061-E350-4689-AB7D-0991D74E2761}" type="presOf" srcId="{6BB87F07-37F7-47DC-9D82-1BAEF98B71BB}" destId="{4A067748-D650-4CB1-8412-26CC0D0A22D6}" srcOrd="1" destOrd="1" presId="urn:microsoft.com/office/officeart/2005/8/layout/vList4"/>
    <dgm:cxn modelId="{2610DF42-FB97-444C-A43C-715F6BB8101B}" type="presOf" srcId="{F6C18DF0-0D61-4360-90F2-0FE455F3F006}" destId="{4A067748-D650-4CB1-8412-26CC0D0A22D6}" srcOrd="1" destOrd="2" presId="urn:microsoft.com/office/officeart/2005/8/layout/vList4"/>
    <dgm:cxn modelId="{E7AD0D65-F1FC-4688-A5F4-CB0062053DAB}" type="presOf" srcId="{2A2DB488-FC54-4CCC-AF1C-C959DD5DDAC6}" destId="{48936DAB-7CC8-47AE-A44B-D879E81AC2E7}" srcOrd="1" destOrd="2" presId="urn:microsoft.com/office/officeart/2005/8/layout/vList4"/>
    <dgm:cxn modelId="{0731CC69-1B04-4C28-9B81-3D5B1353357C}" srcId="{8EC2E3BC-D60B-4669-B50C-05C36DD556DC}" destId="{14EDDDB1-8CE9-4646-94F9-E61CBF982AEC}" srcOrd="1" destOrd="0" parTransId="{BF836AC2-9C07-4EDE-AD65-81FA3C17D1CD}" sibTransId="{682BD209-E2D3-4B78-8E6C-6D8C167A4A3F}"/>
    <dgm:cxn modelId="{5FD0F36A-C3B7-4087-B574-B913D78DD73C}" srcId="{94222924-3A8E-497E-BF73-E15FDB7BEE13}" destId="{0D3607D7-2F2A-4516-9FAD-FECBC52BE181}" srcOrd="1" destOrd="0" parTransId="{12D7EFB4-20D2-4020-96FC-C5827F450870}" sibTransId="{2A202866-5DB4-45A7-9178-FE2E2BEE9200}"/>
    <dgm:cxn modelId="{0C3B354C-B3FC-4D63-9FBA-DF136D6558E3}" type="presOf" srcId="{B3E9BBB2-29FA-4705-98BE-8DA48503686C}" destId="{ACE55E8F-CAE6-421A-B956-4BB574325E97}" srcOrd="1" destOrd="2" presId="urn:microsoft.com/office/officeart/2005/8/layout/vList4"/>
    <dgm:cxn modelId="{1A4B9C7B-2726-4098-95B2-337F9C95B20E}" type="presOf" srcId="{CD6F6648-958D-4259-8D9F-EE7E1A5E4D98}" destId="{ACE55E8F-CAE6-421A-B956-4BB574325E97}" srcOrd="1" destOrd="0" presId="urn:microsoft.com/office/officeart/2005/8/layout/vList4"/>
    <dgm:cxn modelId="{F4E4567D-B6DF-492D-86BD-1F2F117D0BC8}" type="presOf" srcId="{816F67A4-38CB-4363-9D40-C14E7E480982}" destId="{4A067748-D650-4CB1-8412-26CC0D0A22D6}" srcOrd="1" destOrd="0" presId="urn:microsoft.com/office/officeart/2005/8/layout/vList4"/>
    <dgm:cxn modelId="{273FF580-472B-4D30-AE1D-F8D003541859}" srcId="{816F67A4-38CB-4363-9D40-C14E7E480982}" destId="{F6C18DF0-0D61-4360-90F2-0FE455F3F006}" srcOrd="1" destOrd="0" parTransId="{302AAB17-8251-4576-AC73-BBADE9376708}" sibTransId="{B2F9007A-50A1-4C83-9F7C-14D837924F24}"/>
    <dgm:cxn modelId="{79C1C983-8144-4822-937E-EA590DD00837}" type="presOf" srcId="{6974A337-5934-45FB-B510-7E9C77BD92C0}" destId="{E04E08AC-7602-47FA-B1AB-676C51737D2D}" srcOrd="0" destOrd="1" presId="urn:microsoft.com/office/officeart/2005/8/layout/vList4"/>
    <dgm:cxn modelId="{C7A2EF8A-CB80-45A5-B829-934F0F3B5E17}" type="presOf" srcId="{816F67A4-38CB-4363-9D40-C14E7E480982}" destId="{1E4802AF-652B-4953-90E0-F3E82D8357F5}" srcOrd="0" destOrd="0" presId="urn:microsoft.com/office/officeart/2005/8/layout/vList4"/>
    <dgm:cxn modelId="{1F23B58C-236E-49A8-803F-9B8FEE837CFE}" srcId="{0D3607D7-2F2A-4516-9FAD-FECBC52BE181}" destId="{2A2DB488-FC54-4CCC-AF1C-C959DD5DDAC6}" srcOrd="1" destOrd="0" parTransId="{107014ED-ED33-40AE-BB21-C7E6D06AB3D4}" sibTransId="{785D82C3-4B86-4B0B-8EB1-FA1128F941AE}"/>
    <dgm:cxn modelId="{3793F191-864B-490A-8BCB-106FC939D4F4}" type="presOf" srcId="{6A8D30CC-CF3E-4263-A2CB-8DFC7F5354CA}" destId="{6377BFA3-B456-47A3-8573-FAD16FB532D8}" srcOrd="0" destOrd="1" presId="urn:microsoft.com/office/officeart/2005/8/layout/vList4"/>
    <dgm:cxn modelId="{F09DF79B-8EF7-4DED-8A9C-FA89B1CDCA41}" type="presOf" srcId="{6BB87F07-37F7-47DC-9D82-1BAEF98B71BB}" destId="{1E4802AF-652B-4953-90E0-F3E82D8357F5}" srcOrd="0" destOrd="1" presId="urn:microsoft.com/office/officeart/2005/8/layout/vList4"/>
    <dgm:cxn modelId="{712300A4-D994-4160-96AF-36E2A813E768}" srcId="{816F67A4-38CB-4363-9D40-C14E7E480982}" destId="{6BB87F07-37F7-47DC-9D82-1BAEF98B71BB}" srcOrd="0" destOrd="0" parTransId="{37F25379-E094-4A7C-BD7D-69447A504C7E}" sibTransId="{DA1D862B-8E33-46EC-B7F3-BDB350012551}"/>
    <dgm:cxn modelId="{C75DAFAD-5E7A-4819-856B-F5EDAF9615C2}" srcId="{94222924-3A8E-497E-BF73-E15FDB7BEE13}" destId="{8EC2E3BC-D60B-4669-B50C-05C36DD556DC}" srcOrd="0" destOrd="0" parTransId="{E90C7D08-9BD2-4D08-BCF4-494FFC92A61A}" sibTransId="{D274DAA9-4081-4539-9B0A-42AF42735E93}"/>
    <dgm:cxn modelId="{E3B4DEAF-CF91-4D43-BE08-048BB0578DAC}" type="presOf" srcId="{14EDDDB1-8CE9-4646-94F9-E61CBF982AEC}" destId="{8E65D342-2E8A-4608-B90B-48E91FBAE37E}" srcOrd="0" destOrd="2" presId="urn:microsoft.com/office/officeart/2005/8/layout/vList4"/>
    <dgm:cxn modelId="{FB5B01BC-06AA-4A80-9257-F15EE3B04C5A}" type="presOf" srcId="{CD6F6648-958D-4259-8D9F-EE7E1A5E4D98}" destId="{6377BFA3-B456-47A3-8573-FAD16FB532D8}" srcOrd="0" destOrd="0" presId="urn:microsoft.com/office/officeart/2005/8/layout/vList4"/>
    <dgm:cxn modelId="{091178BD-87C9-4686-A34E-6A3FF9AC54E9}" type="presOf" srcId="{B3E9BBB2-29FA-4705-98BE-8DA48503686C}" destId="{6377BFA3-B456-47A3-8573-FAD16FB532D8}" srcOrd="0" destOrd="2" presId="urn:microsoft.com/office/officeart/2005/8/layout/vList4"/>
    <dgm:cxn modelId="{31086DBE-1D98-4C62-B3C7-E8C0E686EFC2}" type="presOf" srcId="{94222924-3A8E-497E-BF73-E15FDB7BEE13}" destId="{C4A8F369-7581-4EE2-AB05-7A58319CD601}" srcOrd="0" destOrd="0" presId="urn:microsoft.com/office/officeart/2005/8/layout/vList4"/>
    <dgm:cxn modelId="{2135BBC5-D202-4605-9609-2D88C77A8634}" type="presOf" srcId="{8EC2E3BC-D60B-4669-B50C-05C36DD556DC}" destId="{A9C0181F-2E0D-458D-8E0A-421CB00F414C}" srcOrd="1" destOrd="0" presId="urn:microsoft.com/office/officeart/2005/8/layout/vList4"/>
    <dgm:cxn modelId="{41B1B1C6-DB8D-46EF-9FF9-B7F7F0BE1DA2}" srcId="{8EC2E3BC-D60B-4669-B50C-05C36DD556DC}" destId="{6A0C3BA5-3213-4984-9EA9-AFFBDF6E84E5}" srcOrd="0" destOrd="0" parTransId="{E9F13768-3F03-49D3-8F72-0811BD83FDEC}" sibTransId="{DF26C039-F993-4945-8FB9-33ADB809603F}"/>
    <dgm:cxn modelId="{ADE831C8-6D22-4026-9EDB-F4DC883776E0}" srcId="{94222924-3A8E-497E-BF73-E15FDB7BEE13}" destId="{816F67A4-38CB-4363-9D40-C14E7E480982}" srcOrd="3" destOrd="0" parTransId="{70F18DAA-AEF6-4A1A-AF0B-2392C7AB42F9}" sibTransId="{0C02A59E-6208-4706-981B-80CAC3B58448}"/>
    <dgm:cxn modelId="{1C4228D3-0F12-4D1B-873B-854C25D0C96A}" type="presOf" srcId="{6974A337-5934-45FB-B510-7E9C77BD92C0}" destId="{48936DAB-7CC8-47AE-A44B-D879E81AC2E7}" srcOrd="1" destOrd="1" presId="urn:microsoft.com/office/officeart/2005/8/layout/vList4"/>
    <dgm:cxn modelId="{D1783AD3-7122-441E-AB9A-307711DE0FB7}" srcId="{CD6F6648-958D-4259-8D9F-EE7E1A5E4D98}" destId="{6A8D30CC-CF3E-4263-A2CB-8DFC7F5354CA}" srcOrd="0" destOrd="0" parTransId="{6170DDE6-9488-467D-AB2F-C5F4FF78034C}" sibTransId="{343CDDCA-542A-4364-A40C-CC87B3A7E16C}"/>
    <dgm:cxn modelId="{B79231D4-C3B3-453B-9A2B-452D5B5977A0}" type="presOf" srcId="{0D3607D7-2F2A-4516-9FAD-FECBC52BE181}" destId="{E04E08AC-7602-47FA-B1AB-676C51737D2D}" srcOrd="0" destOrd="0" presId="urn:microsoft.com/office/officeart/2005/8/layout/vList4"/>
    <dgm:cxn modelId="{23A4DED6-B2E1-49A3-AF69-C0D5F6F44DFF}" type="presOf" srcId="{F6C18DF0-0D61-4360-90F2-0FE455F3F006}" destId="{1E4802AF-652B-4953-90E0-F3E82D8357F5}" srcOrd="0" destOrd="2" presId="urn:microsoft.com/office/officeart/2005/8/layout/vList4"/>
    <dgm:cxn modelId="{C42859EA-75C3-45C7-9C24-086088700BDC}" type="presOf" srcId="{6A0C3BA5-3213-4984-9EA9-AFFBDF6E84E5}" destId="{A9C0181F-2E0D-458D-8E0A-421CB00F414C}" srcOrd="1" destOrd="1" presId="urn:microsoft.com/office/officeart/2005/8/layout/vList4"/>
    <dgm:cxn modelId="{8CC03EEE-2220-40A2-BE84-DE77DA8DCDA9}" type="presOf" srcId="{2A2DB488-FC54-4CCC-AF1C-C959DD5DDAC6}" destId="{E04E08AC-7602-47FA-B1AB-676C51737D2D}" srcOrd="0" destOrd="2" presId="urn:microsoft.com/office/officeart/2005/8/layout/vList4"/>
    <dgm:cxn modelId="{DF0C3BF4-7B32-4AC4-A747-D41A0439F575}" srcId="{94222924-3A8E-497E-BF73-E15FDB7BEE13}" destId="{CD6F6648-958D-4259-8D9F-EE7E1A5E4D98}" srcOrd="2" destOrd="0" parTransId="{BFC933F1-59DA-4D93-B839-1CB74F4B7733}" sibTransId="{BB1C68A4-E060-411D-BF38-C39CA0AAE4B2}"/>
    <dgm:cxn modelId="{23CB74F9-6AEF-49BC-9164-3ECB37FEED4A}" srcId="{0D3607D7-2F2A-4516-9FAD-FECBC52BE181}" destId="{6974A337-5934-45FB-B510-7E9C77BD92C0}" srcOrd="0" destOrd="0" parTransId="{4BC90ED8-A9DF-403F-B74D-11BDE0503909}" sibTransId="{718FD26A-E1C3-4B8C-B79E-B9EC6A4E011A}"/>
    <dgm:cxn modelId="{D496F8FD-6188-4E6A-8892-6C1615183618}" type="presOf" srcId="{8EC2E3BC-D60B-4669-B50C-05C36DD556DC}" destId="{8E65D342-2E8A-4608-B90B-48E91FBAE37E}" srcOrd="0" destOrd="0" presId="urn:microsoft.com/office/officeart/2005/8/layout/vList4"/>
    <dgm:cxn modelId="{9D8B96F8-8696-40CE-BA56-9D222B164D10}" type="presParOf" srcId="{C4A8F369-7581-4EE2-AB05-7A58319CD601}" destId="{F91E69F3-ADE5-4A4F-91D1-D6E5B8DA58E0}" srcOrd="0" destOrd="0" presId="urn:microsoft.com/office/officeart/2005/8/layout/vList4"/>
    <dgm:cxn modelId="{91B82ED5-97BF-42D0-8171-4111E39AA33D}" type="presParOf" srcId="{F91E69F3-ADE5-4A4F-91D1-D6E5B8DA58E0}" destId="{8E65D342-2E8A-4608-B90B-48E91FBAE37E}" srcOrd="0" destOrd="0" presId="urn:microsoft.com/office/officeart/2005/8/layout/vList4"/>
    <dgm:cxn modelId="{EA315CB4-229F-4DAE-866B-A62FEAF10CD4}" type="presParOf" srcId="{F91E69F3-ADE5-4A4F-91D1-D6E5B8DA58E0}" destId="{8AEB260A-FFB5-430A-AFBA-AACE50E45226}" srcOrd="1" destOrd="0" presId="urn:microsoft.com/office/officeart/2005/8/layout/vList4"/>
    <dgm:cxn modelId="{BCCDCCDE-ECE4-4BB4-80EE-C1F16B18A819}" type="presParOf" srcId="{F91E69F3-ADE5-4A4F-91D1-D6E5B8DA58E0}" destId="{A9C0181F-2E0D-458D-8E0A-421CB00F414C}" srcOrd="2" destOrd="0" presId="urn:microsoft.com/office/officeart/2005/8/layout/vList4"/>
    <dgm:cxn modelId="{5A1E2089-5F2C-41B8-8B86-BD754E099B1B}" type="presParOf" srcId="{C4A8F369-7581-4EE2-AB05-7A58319CD601}" destId="{4B947047-FAA4-434D-9C65-3A746A057179}" srcOrd="1" destOrd="0" presId="urn:microsoft.com/office/officeart/2005/8/layout/vList4"/>
    <dgm:cxn modelId="{0C453FDA-49B0-4746-B4F2-060A566C73BF}" type="presParOf" srcId="{C4A8F369-7581-4EE2-AB05-7A58319CD601}" destId="{9FB3F79F-4F64-4DF3-8CA8-93FB565F425B}" srcOrd="2" destOrd="0" presId="urn:microsoft.com/office/officeart/2005/8/layout/vList4"/>
    <dgm:cxn modelId="{E1B85DD1-CE2F-43A6-AEE1-951A0317A2CE}" type="presParOf" srcId="{9FB3F79F-4F64-4DF3-8CA8-93FB565F425B}" destId="{E04E08AC-7602-47FA-B1AB-676C51737D2D}" srcOrd="0" destOrd="0" presId="urn:microsoft.com/office/officeart/2005/8/layout/vList4"/>
    <dgm:cxn modelId="{3AB75817-46C4-4DDC-AE11-CFC995764074}" type="presParOf" srcId="{9FB3F79F-4F64-4DF3-8CA8-93FB565F425B}" destId="{2C82B4D7-31C8-43AB-8639-A9BD63FD88B2}" srcOrd="1" destOrd="0" presId="urn:microsoft.com/office/officeart/2005/8/layout/vList4"/>
    <dgm:cxn modelId="{69E0ECA1-7451-475E-A1B1-46F61C9BC492}" type="presParOf" srcId="{9FB3F79F-4F64-4DF3-8CA8-93FB565F425B}" destId="{48936DAB-7CC8-47AE-A44B-D879E81AC2E7}" srcOrd="2" destOrd="0" presId="urn:microsoft.com/office/officeart/2005/8/layout/vList4"/>
    <dgm:cxn modelId="{1202FED2-5AF0-4E14-9788-A2FA4F5BFE03}" type="presParOf" srcId="{C4A8F369-7581-4EE2-AB05-7A58319CD601}" destId="{F8A799A7-7115-4CAA-8E9E-B03EC30699FE}" srcOrd="3" destOrd="0" presId="urn:microsoft.com/office/officeart/2005/8/layout/vList4"/>
    <dgm:cxn modelId="{7BD4B69A-4C5E-4411-9446-3AF958826DD2}" type="presParOf" srcId="{C4A8F369-7581-4EE2-AB05-7A58319CD601}" destId="{E7F83235-C725-4605-846F-9A1E5EE8464A}" srcOrd="4" destOrd="0" presId="urn:microsoft.com/office/officeart/2005/8/layout/vList4"/>
    <dgm:cxn modelId="{02ACBEF9-E45E-40F9-8A4E-97C7621833BB}" type="presParOf" srcId="{E7F83235-C725-4605-846F-9A1E5EE8464A}" destId="{6377BFA3-B456-47A3-8573-FAD16FB532D8}" srcOrd="0" destOrd="0" presId="urn:microsoft.com/office/officeart/2005/8/layout/vList4"/>
    <dgm:cxn modelId="{E9C4D659-E84B-4838-8FE2-09CDE5A96787}" type="presParOf" srcId="{E7F83235-C725-4605-846F-9A1E5EE8464A}" destId="{6AE3AA2B-A34C-4E8A-A3CC-98F1FB16E6F5}" srcOrd="1" destOrd="0" presId="urn:microsoft.com/office/officeart/2005/8/layout/vList4"/>
    <dgm:cxn modelId="{D9D5515E-CC86-42CF-8EF6-0E945C12107F}" type="presParOf" srcId="{E7F83235-C725-4605-846F-9A1E5EE8464A}" destId="{ACE55E8F-CAE6-421A-B956-4BB574325E97}" srcOrd="2" destOrd="0" presId="urn:microsoft.com/office/officeart/2005/8/layout/vList4"/>
    <dgm:cxn modelId="{3C1333F5-240B-4C95-A742-B45C1B9C2C1D}" type="presParOf" srcId="{C4A8F369-7581-4EE2-AB05-7A58319CD601}" destId="{F0E76BC1-71D2-4AC0-9A20-AFB39F4DA947}" srcOrd="5" destOrd="0" presId="urn:microsoft.com/office/officeart/2005/8/layout/vList4"/>
    <dgm:cxn modelId="{E66552E0-E8B7-4E74-A349-882BACBE2776}" type="presParOf" srcId="{C4A8F369-7581-4EE2-AB05-7A58319CD601}" destId="{0DFE1D55-8832-442E-A9AA-430E01A305A6}" srcOrd="6" destOrd="0" presId="urn:microsoft.com/office/officeart/2005/8/layout/vList4"/>
    <dgm:cxn modelId="{A58B64D5-D281-4F4E-A625-2C703CB5653A}" type="presParOf" srcId="{0DFE1D55-8832-442E-A9AA-430E01A305A6}" destId="{1E4802AF-652B-4953-90E0-F3E82D8357F5}" srcOrd="0" destOrd="0" presId="urn:microsoft.com/office/officeart/2005/8/layout/vList4"/>
    <dgm:cxn modelId="{B1A6A0B6-7805-43EA-9ED8-1FDE7F7E30E9}" type="presParOf" srcId="{0DFE1D55-8832-442E-A9AA-430E01A305A6}" destId="{C7114911-0A8D-47E3-A539-4F6561F3ECB3}" srcOrd="1" destOrd="0" presId="urn:microsoft.com/office/officeart/2005/8/layout/vList4"/>
    <dgm:cxn modelId="{01290045-5445-47D0-A5A8-817FCA364FED}" type="presParOf" srcId="{0DFE1D55-8832-442E-A9AA-430E01A305A6}" destId="{4A067748-D650-4CB1-8412-26CC0D0A22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40B57F-08D0-459F-AF08-D99DFE6BFE9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77898102-CF0D-4EF9-86D1-0F0B3658EA36}">
      <dgm:prSet phldrT="[Text]"/>
      <dgm:spPr/>
      <dgm:t>
        <a:bodyPr/>
        <a:lstStyle/>
        <a:p>
          <a:r>
            <a:rPr lang="en-US" b="1" dirty="0"/>
            <a:t>Les, (Married)</a:t>
          </a:r>
        </a:p>
        <a:p>
          <a:r>
            <a:rPr lang="en-US" b="1" dirty="0"/>
            <a:t>VN “Tunnel Rat” with COPD, Cognitive Impairment, Flashbacks</a:t>
          </a:r>
        </a:p>
      </dgm:t>
    </dgm:pt>
    <dgm:pt modelId="{6802AEBF-926A-447F-957E-86213D15BA73}" type="parTrans" cxnId="{5DB8C20D-E706-40E3-9468-6156C098ACE1}">
      <dgm:prSet/>
      <dgm:spPr/>
      <dgm:t>
        <a:bodyPr/>
        <a:lstStyle/>
        <a:p>
          <a:endParaRPr lang="en-US" b="1"/>
        </a:p>
      </dgm:t>
    </dgm:pt>
    <dgm:pt modelId="{3C9BBE4A-569E-4ED8-81AB-85EF2C57D492}" type="sibTrans" cxnId="{5DB8C20D-E706-40E3-9468-6156C098ACE1}">
      <dgm:prSet/>
      <dgm:spPr/>
      <dgm:t>
        <a:bodyPr/>
        <a:lstStyle/>
        <a:p>
          <a:endParaRPr lang="en-US" b="1"/>
        </a:p>
      </dgm:t>
    </dgm:pt>
    <dgm:pt modelId="{29BB0FFE-C623-4D86-A966-A152885CB995}">
      <dgm:prSet/>
      <dgm:spPr/>
      <dgm:t>
        <a:bodyPr/>
        <a:lstStyle/>
        <a:p>
          <a:r>
            <a:rPr lang="en-US" b="1" dirty="0"/>
            <a:t>Helen, (Single)</a:t>
          </a:r>
        </a:p>
        <a:p>
          <a:r>
            <a:rPr lang="en-US" b="1" dirty="0"/>
            <a:t>VN Nurse with Cancer and avoidance</a:t>
          </a:r>
        </a:p>
      </dgm:t>
    </dgm:pt>
    <dgm:pt modelId="{B2A6F735-0E9F-4F37-99B3-1093E25C17D5}" type="parTrans" cxnId="{8C7C8FD3-80E9-4C4C-9F2B-6AE554E7CFEB}">
      <dgm:prSet/>
      <dgm:spPr/>
      <dgm:t>
        <a:bodyPr/>
        <a:lstStyle/>
        <a:p>
          <a:endParaRPr lang="en-US" b="1"/>
        </a:p>
      </dgm:t>
    </dgm:pt>
    <dgm:pt modelId="{0DC282B0-52EC-46B7-8880-A3C7D77AAE99}" type="sibTrans" cxnId="{8C7C8FD3-80E9-4C4C-9F2B-6AE554E7CFEB}">
      <dgm:prSet/>
      <dgm:spPr/>
      <dgm:t>
        <a:bodyPr/>
        <a:lstStyle/>
        <a:p>
          <a:endParaRPr lang="en-US" b="1"/>
        </a:p>
      </dgm:t>
    </dgm:pt>
    <dgm:pt modelId="{8078BC1F-7959-421B-94D7-EEC80313552E}" type="pres">
      <dgm:prSet presAssocID="{E140B57F-08D0-459F-AF08-D99DFE6BFE9D}" presName="linear" presStyleCnt="0">
        <dgm:presLayoutVars>
          <dgm:dir/>
          <dgm:resizeHandles val="exact"/>
        </dgm:presLayoutVars>
      </dgm:prSet>
      <dgm:spPr/>
    </dgm:pt>
    <dgm:pt modelId="{FC27E18C-FE8A-4694-A9C6-84D2B9E368C9}" type="pres">
      <dgm:prSet presAssocID="{77898102-CF0D-4EF9-86D1-0F0B3658EA36}" presName="comp" presStyleCnt="0"/>
      <dgm:spPr/>
    </dgm:pt>
    <dgm:pt modelId="{530A4D76-B6B5-4F30-A150-78BFB878841A}" type="pres">
      <dgm:prSet presAssocID="{77898102-CF0D-4EF9-86D1-0F0B3658EA36}" presName="box" presStyleLbl="node1" presStyleIdx="0" presStyleCnt="2" custLinFactNeighborX="158"/>
      <dgm:spPr/>
    </dgm:pt>
    <dgm:pt modelId="{AB21ED21-3375-4E42-ABC5-FF624E67F143}" type="pres">
      <dgm:prSet presAssocID="{77898102-CF0D-4EF9-86D1-0F0B3658EA36}" presName="img" presStyleLbl="fgImgPlace1" presStyleIdx="0" presStyleCnt="2" custScaleY="83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1EE0030-ABD4-4715-AEAE-D688A788C1C1}" type="pres">
      <dgm:prSet presAssocID="{77898102-CF0D-4EF9-86D1-0F0B3658EA36}" presName="text" presStyleLbl="node1" presStyleIdx="0" presStyleCnt="2">
        <dgm:presLayoutVars>
          <dgm:bulletEnabled val="1"/>
        </dgm:presLayoutVars>
      </dgm:prSet>
      <dgm:spPr/>
    </dgm:pt>
    <dgm:pt modelId="{0B32E2D4-8EBA-4F16-80CC-D75497E6CC47}" type="pres">
      <dgm:prSet presAssocID="{3C9BBE4A-569E-4ED8-81AB-85EF2C57D492}" presName="spacer" presStyleCnt="0"/>
      <dgm:spPr/>
    </dgm:pt>
    <dgm:pt modelId="{78F897F4-E64E-4A5A-9B69-E500E209B805}" type="pres">
      <dgm:prSet presAssocID="{29BB0FFE-C623-4D86-A966-A152885CB995}" presName="comp" presStyleCnt="0"/>
      <dgm:spPr/>
    </dgm:pt>
    <dgm:pt modelId="{8EBC7C65-812A-479B-AFC1-DDD832F4C0D7}" type="pres">
      <dgm:prSet presAssocID="{29BB0FFE-C623-4D86-A966-A152885CB995}" presName="box" presStyleLbl="node1" presStyleIdx="1" presStyleCnt="2"/>
      <dgm:spPr/>
    </dgm:pt>
    <dgm:pt modelId="{CC914348-84C1-49E3-8D21-A682E8EA9DD1}" type="pres">
      <dgm:prSet presAssocID="{29BB0FFE-C623-4D86-A966-A152885CB995}" presName="img" presStyleLbl="fgImgPlace1" presStyleIdx="1" presStyleCnt="2" custScaleY="736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7346018-B6EF-4D42-8D5F-EE1CDC8F31D2}" type="pres">
      <dgm:prSet presAssocID="{29BB0FFE-C623-4D86-A966-A152885CB995}" presName="text" presStyleLbl="node1" presStyleIdx="1" presStyleCnt="2">
        <dgm:presLayoutVars>
          <dgm:bulletEnabled val="1"/>
        </dgm:presLayoutVars>
      </dgm:prSet>
      <dgm:spPr/>
    </dgm:pt>
  </dgm:ptLst>
  <dgm:cxnLst>
    <dgm:cxn modelId="{5DB8C20D-E706-40E3-9468-6156C098ACE1}" srcId="{E140B57F-08D0-459F-AF08-D99DFE6BFE9D}" destId="{77898102-CF0D-4EF9-86D1-0F0B3658EA36}" srcOrd="0" destOrd="0" parTransId="{6802AEBF-926A-447F-957E-86213D15BA73}" sibTransId="{3C9BBE4A-569E-4ED8-81AB-85EF2C57D492}"/>
    <dgm:cxn modelId="{778E5145-9EB9-4AD1-B6D2-E45639C486EA}" type="presOf" srcId="{77898102-CF0D-4EF9-86D1-0F0B3658EA36}" destId="{E1EE0030-ABD4-4715-AEAE-D688A788C1C1}" srcOrd="1" destOrd="0" presId="urn:microsoft.com/office/officeart/2005/8/layout/vList4"/>
    <dgm:cxn modelId="{534D536A-29EB-4E17-9EDD-0FCF17323194}" type="presOf" srcId="{29BB0FFE-C623-4D86-A966-A152885CB995}" destId="{97346018-B6EF-4D42-8D5F-EE1CDC8F31D2}" srcOrd="1" destOrd="0" presId="urn:microsoft.com/office/officeart/2005/8/layout/vList4"/>
    <dgm:cxn modelId="{221E8C79-4189-4FD6-940C-BD8F47504370}" type="presOf" srcId="{E140B57F-08D0-459F-AF08-D99DFE6BFE9D}" destId="{8078BC1F-7959-421B-94D7-EEC80313552E}" srcOrd="0" destOrd="0" presId="urn:microsoft.com/office/officeart/2005/8/layout/vList4"/>
    <dgm:cxn modelId="{B5160E92-6794-4386-B652-925AA2C9486E}" type="presOf" srcId="{77898102-CF0D-4EF9-86D1-0F0B3658EA36}" destId="{530A4D76-B6B5-4F30-A150-78BFB878841A}" srcOrd="0" destOrd="0" presId="urn:microsoft.com/office/officeart/2005/8/layout/vList4"/>
    <dgm:cxn modelId="{8C7C8FD3-80E9-4C4C-9F2B-6AE554E7CFEB}" srcId="{E140B57F-08D0-459F-AF08-D99DFE6BFE9D}" destId="{29BB0FFE-C623-4D86-A966-A152885CB995}" srcOrd="1" destOrd="0" parTransId="{B2A6F735-0E9F-4F37-99B3-1093E25C17D5}" sibTransId="{0DC282B0-52EC-46B7-8880-A3C7D77AAE99}"/>
    <dgm:cxn modelId="{B75144E2-CDBC-4936-B228-25F04FC57236}" type="presOf" srcId="{29BB0FFE-C623-4D86-A966-A152885CB995}" destId="{8EBC7C65-812A-479B-AFC1-DDD832F4C0D7}" srcOrd="0" destOrd="0" presId="urn:microsoft.com/office/officeart/2005/8/layout/vList4"/>
    <dgm:cxn modelId="{1B366B74-AF2F-4337-9890-39245100D8F2}" type="presParOf" srcId="{8078BC1F-7959-421B-94D7-EEC80313552E}" destId="{FC27E18C-FE8A-4694-A9C6-84D2B9E368C9}" srcOrd="0" destOrd="0" presId="urn:microsoft.com/office/officeart/2005/8/layout/vList4"/>
    <dgm:cxn modelId="{06986A47-0FDD-48AE-8E6B-688EB1419F04}" type="presParOf" srcId="{FC27E18C-FE8A-4694-A9C6-84D2B9E368C9}" destId="{530A4D76-B6B5-4F30-A150-78BFB878841A}" srcOrd="0" destOrd="0" presId="urn:microsoft.com/office/officeart/2005/8/layout/vList4"/>
    <dgm:cxn modelId="{F73A85DA-7C4B-4F75-B3CE-ACBBBD38DFA7}" type="presParOf" srcId="{FC27E18C-FE8A-4694-A9C6-84D2B9E368C9}" destId="{AB21ED21-3375-4E42-ABC5-FF624E67F143}" srcOrd="1" destOrd="0" presId="urn:microsoft.com/office/officeart/2005/8/layout/vList4"/>
    <dgm:cxn modelId="{66E46B10-A663-4427-ABBD-CD83715D8220}" type="presParOf" srcId="{FC27E18C-FE8A-4694-A9C6-84D2B9E368C9}" destId="{E1EE0030-ABD4-4715-AEAE-D688A788C1C1}" srcOrd="2" destOrd="0" presId="urn:microsoft.com/office/officeart/2005/8/layout/vList4"/>
    <dgm:cxn modelId="{10D0C4E1-C883-4F96-B04D-689E4D7C6F50}" type="presParOf" srcId="{8078BC1F-7959-421B-94D7-EEC80313552E}" destId="{0B32E2D4-8EBA-4F16-80CC-D75497E6CC47}" srcOrd="1" destOrd="0" presId="urn:microsoft.com/office/officeart/2005/8/layout/vList4"/>
    <dgm:cxn modelId="{CF62408D-6AA1-442B-876C-CB978460D03F}" type="presParOf" srcId="{8078BC1F-7959-421B-94D7-EEC80313552E}" destId="{78F897F4-E64E-4A5A-9B69-E500E209B805}" srcOrd="2" destOrd="0" presId="urn:microsoft.com/office/officeart/2005/8/layout/vList4"/>
    <dgm:cxn modelId="{F61ED370-9F44-4AE8-836D-6A8E2A3F9711}" type="presParOf" srcId="{78F897F4-E64E-4A5A-9B69-E500E209B805}" destId="{8EBC7C65-812A-479B-AFC1-DDD832F4C0D7}" srcOrd="0" destOrd="0" presId="urn:microsoft.com/office/officeart/2005/8/layout/vList4"/>
    <dgm:cxn modelId="{4DF04D1A-A413-4BC5-99A8-14AB71FC219D}" type="presParOf" srcId="{78F897F4-E64E-4A5A-9B69-E500E209B805}" destId="{CC914348-84C1-49E3-8D21-A682E8EA9DD1}" srcOrd="1" destOrd="0" presId="urn:microsoft.com/office/officeart/2005/8/layout/vList4"/>
    <dgm:cxn modelId="{3D7403B0-1DA2-4D71-A0D5-2CFB7B9840AC}" type="presParOf" srcId="{78F897F4-E64E-4A5A-9B69-E500E209B805}" destId="{97346018-B6EF-4D42-8D5F-EE1CDC8F31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3DA77C-DAE2-4B84-AC81-B8E14F38FDA1}" type="doc">
      <dgm:prSet loTypeId="urn:microsoft.com/office/officeart/2018/2/layout/Icon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D20BF8F-5A0D-4214-96A5-3C7EF7EF38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Re-experiencing</a:t>
          </a:r>
        </a:p>
      </dgm:t>
    </dgm:pt>
    <dgm:pt modelId="{A50C16D0-2110-4DC3-B52F-99FDD10F62FC}" type="parTrans" cxnId="{E215536F-72D7-49B5-AB78-8420F096355B}">
      <dgm:prSet/>
      <dgm:spPr/>
      <dgm:t>
        <a:bodyPr/>
        <a:lstStyle/>
        <a:p>
          <a:endParaRPr lang="en-US" sz="2000" b="1"/>
        </a:p>
      </dgm:t>
    </dgm:pt>
    <dgm:pt modelId="{9047F8FF-9077-4609-8E43-CDA6FEDDBFA2}" type="sibTrans" cxnId="{E215536F-72D7-49B5-AB78-8420F096355B}">
      <dgm:prSet/>
      <dgm:spPr/>
      <dgm:t>
        <a:bodyPr/>
        <a:lstStyle/>
        <a:p>
          <a:endParaRPr lang="en-US" sz="2000" b="1"/>
        </a:p>
      </dgm:t>
    </dgm:pt>
    <dgm:pt modelId="{99D42F5A-694C-4A71-993E-8A89A3A746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Avoidance</a:t>
          </a:r>
        </a:p>
      </dgm:t>
    </dgm:pt>
    <dgm:pt modelId="{5EB4E261-B6B5-49FB-9F94-A74F64DE6CB0}" type="parTrans" cxnId="{39C3CB95-1C92-4358-AAF0-94BBB35DC73A}">
      <dgm:prSet/>
      <dgm:spPr/>
      <dgm:t>
        <a:bodyPr/>
        <a:lstStyle/>
        <a:p>
          <a:endParaRPr lang="en-US" sz="2000" b="1"/>
        </a:p>
      </dgm:t>
    </dgm:pt>
    <dgm:pt modelId="{3F953EAB-F342-48D0-A3A3-59E8D8A20CFF}" type="sibTrans" cxnId="{39C3CB95-1C92-4358-AAF0-94BBB35DC73A}">
      <dgm:prSet/>
      <dgm:spPr/>
      <dgm:t>
        <a:bodyPr/>
        <a:lstStyle/>
        <a:p>
          <a:endParaRPr lang="en-US" sz="2000" b="1"/>
        </a:p>
      </dgm:t>
    </dgm:pt>
    <dgm:pt modelId="{F52A546A-8267-4E50-AF30-6F9FAC55174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Negative Cognitions and Mood</a:t>
          </a:r>
        </a:p>
      </dgm:t>
    </dgm:pt>
    <dgm:pt modelId="{831DDBC9-4FE8-436D-B8D8-98422EFF8A74}" type="parTrans" cxnId="{F2414DBA-67E9-42DB-AE65-83462EF5543F}">
      <dgm:prSet/>
      <dgm:spPr/>
      <dgm:t>
        <a:bodyPr/>
        <a:lstStyle/>
        <a:p>
          <a:endParaRPr lang="en-US" sz="2000" b="1"/>
        </a:p>
      </dgm:t>
    </dgm:pt>
    <dgm:pt modelId="{AEDF2CEC-288F-4BA1-A090-012474B2DCE6}" type="sibTrans" cxnId="{F2414DBA-67E9-42DB-AE65-83462EF5543F}">
      <dgm:prSet/>
      <dgm:spPr/>
      <dgm:t>
        <a:bodyPr/>
        <a:lstStyle/>
        <a:p>
          <a:endParaRPr lang="en-US" sz="2000" b="1"/>
        </a:p>
      </dgm:t>
    </dgm:pt>
    <dgm:pt modelId="{B2E2DB79-1E82-48A9-92A8-35E8A00C24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Arousal</a:t>
          </a:r>
        </a:p>
      </dgm:t>
    </dgm:pt>
    <dgm:pt modelId="{3719AAF3-DD29-43CE-8558-3192405AC5D6}" type="parTrans" cxnId="{B6D7B845-8884-48B6-B98E-C8FDD911C8B9}">
      <dgm:prSet/>
      <dgm:spPr/>
      <dgm:t>
        <a:bodyPr/>
        <a:lstStyle/>
        <a:p>
          <a:endParaRPr lang="en-US" sz="2000"/>
        </a:p>
      </dgm:t>
    </dgm:pt>
    <dgm:pt modelId="{36F14F72-45E1-429E-8B6A-6DF11A0AA4A7}" type="sibTrans" cxnId="{B6D7B845-8884-48B6-B98E-C8FDD911C8B9}">
      <dgm:prSet/>
      <dgm:spPr/>
      <dgm:t>
        <a:bodyPr/>
        <a:lstStyle/>
        <a:p>
          <a:endParaRPr lang="en-US" sz="2000"/>
        </a:p>
      </dgm:t>
    </dgm:pt>
    <dgm:pt modelId="{8FF6B702-699F-4CC4-BCD9-AC7D6F26B03C}" type="pres">
      <dgm:prSet presAssocID="{543DA77C-DAE2-4B84-AC81-B8E14F38FDA1}" presName="root" presStyleCnt="0">
        <dgm:presLayoutVars>
          <dgm:dir/>
          <dgm:resizeHandles val="exact"/>
        </dgm:presLayoutVars>
      </dgm:prSet>
      <dgm:spPr/>
    </dgm:pt>
    <dgm:pt modelId="{3743FE11-AA1B-4788-8FD1-0FDE73787E70}" type="pres">
      <dgm:prSet presAssocID="{9D20BF8F-5A0D-4214-96A5-3C7EF7EF389A}" presName="compNode" presStyleCnt="0"/>
      <dgm:spPr/>
    </dgm:pt>
    <dgm:pt modelId="{0FCA5013-A588-4EBC-9931-18C892FE4DFF}" type="pres">
      <dgm:prSet presAssocID="{9D20BF8F-5A0D-4214-96A5-3C7EF7EF38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 arrow Horizontal U turn"/>
        </a:ext>
      </dgm:extLst>
    </dgm:pt>
    <dgm:pt modelId="{51F9CEC0-AF90-4974-B9E8-AB3D37EFE425}" type="pres">
      <dgm:prSet presAssocID="{9D20BF8F-5A0D-4214-96A5-3C7EF7EF389A}" presName="spaceRect" presStyleCnt="0"/>
      <dgm:spPr/>
    </dgm:pt>
    <dgm:pt modelId="{2E06B65F-E4AE-4050-AC1B-EC4F784B825B}" type="pres">
      <dgm:prSet presAssocID="{9D20BF8F-5A0D-4214-96A5-3C7EF7EF389A}" presName="textRect" presStyleLbl="revTx" presStyleIdx="0" presStyleCnt="4">
        <dgm:presLayoutVars>
          <dgm:chMax val="1"/>
          <dgm:chPref val="1"/>
        </dgm:presLayoutVars>
      </dgm:prSet>
      <dgm:spPr/>
    </dgm:pt>
    <dgm:pt modelId="{936DFA9E-63AA-40B7-9E9F-135F3DE739B1}" type="pres">
      <dgm:prSet presAssocID="{9047F8FF-9077-4609-8E43-CDA6FEDDBFA2}" presName="sibTrans" presStyleCnt="0"/>
      <dgm:spPr/>
    </dgm:pt>
    <dgm:pt modelId="{F32A404B-2112-4D3A-9879-9B7C87D5FE24}" type="pres">
      <dgm:prSet presAssocID="{99D42F5A-694C-4A71-993E-8A89A3A746C8}" presName="compNode" presStyleCnt="0"/>
      <dgm:spPr/>
    </dgm:pt>
    <dgm:pt modelId="{6F34BE01-9E75-4FD7-8C04-1B64D4AE42A5}" type="pres">
      <dgm:prSet presAssocID="{99D42F5A-694C-4A71-993E-8A89A3A746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F53D0E66-90E3-4B42-9AB7-41D0DF7A5BEA}" type="pres">
      <dgm:prSet presAssocID="{99D42F5A-694C-4A71-993E-8A89A3A746C8}" presName="spaceRect" presStyleCnt="0"/>
      <dgm:spPr/>
    </dgm:pt>
    <dgm:pt modelId="{4931D9D0-62F1-49B0-BD56-DF2A9826D5CA}" type="pres">
      <dgm:prSet presAssocID="{99D42F5A-694C-4A71-993E-8A89A3A746C8}" presName="textRect" presStyleLbl="revTx" presStyleIdx="1" presStyleCnt="4">
        <dgm:presLayoutVars>
          <dgm:chMax val="1"/>
          <dgm:chPref val="1"/>
        </dgm:presLayoutVars>
      </dgm:prSet>
      <dgm:spPr/>
    </dgm:pt>
    <dgm:pt modelId="{097D136E-C672-4BD3-A9E9-4672C5941128}" type="pres">
      <dgm:prSet presAssocID="{3F953EAB-F342-48D0-A3A3-59E8D8A20CFF}" presName="sibTrans" presStyleCnt="0"/>
      <dgm:spPr/>
    </dgm:pt>
    <dgm:pt modelId="{8CE7A054-15BE-4948-83C9-3EA008F3B969}" type="pres">
      <dgm:prSet presAssocID="{F52A546A-8267-4E50-AF30-6F9FAC551749}" presName="compNode" presStyleCnt="0"/>
      <dgm:spPr/>
    </dgm:pt>
    <dgm:pt modelId="{F2D926C1-8AF3-421B-8F21-D33976F3441C}" type="pres">
      <dgm:prSet presAssocID="{F52A546A-8267-4E50-AF30-6F9FAC5517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663E7610-3B65-4CDF-AC2A-9B293E734EA2}" type="pres">
      <dgm:prSet presAssocID="{F52A546A-8267-4E50-AF30-6F9FAC551749}" presName="spaceRect" presStyleCnt="0"/>
      <dgm:spPr/>
    </dgm:pt>
    <dgm:pt modelId="{1D48B282-92E8-4CE8-8741-C1323F032ABB}" type="pres">
      <dgm:prSet presAssocID="{F52A546A-8267-4E50-AF30-6F9FAC551749}" presName="textRect" presStyleLbl="revTx" presStyleIdx="2" presStyleCnt="4">
        <dgm:presLayoutVars>
          <dgm:chMax val="1"/>
          <dgm:chPref val="1"/>
        </dgm:presLayoutVars>
      </dgm:prSet>
      <dgm:spPr/>
    </dgm:pt>
    <dgm:pt modelId="{5A41038A-87FE-45EA-9646-CAA876931D2C}" type="pres">
      <dgm:prSet presAssocID="{AEDF2CEC-288F-4BA1-A090-012474B2DCE6}" presName="sibTrans" presStyleCnt="0"/>
      <dgm:spPr/>
    </dgm:pt>
    <dgm:pt modelId="{1806D194-0080-40E4-ACAC-5B0E28B6DBE8}" type="pres">
      <dgm:prSet presAssocID="{B2E2DB79-1E82-48A9-92A8-35E8A00C24D5}" presName="compNode" presStyleCnt="0"/>
      <dgm:spPr/>
    </dgm:pt>
    <dgm:pt modelId="{4CAD12F9-7CD9-4B4B-BD23-1FCBC7F2F2C9}" type="pres">
      <dgm:prSet presAssocID="{B2E2DB79-1E82-48A9-92A8-35E8A00C24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C21C60D9-7725-448F-B317-41BE4752C55C}" type="pres">
      <dgm:prSet presAssocID="{B2E2DB79-1E82-48A9-92A8-35E8A00C24D5}" presName="spaceRect" presStyleCnt="0"/>
      <dgm:spPr/>
    </dgm:pt>
    <dgm:pt modelId="{89E97BAC-1C93-4F3B-BB6E-98100D0BADAA}" type="pres">
      <dgm:prSet presAssocID="{B2E2DB79-1E82-48A9-92A8-35E8A00C24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A86A17-CEC2-43BE-AC9A-AAFB40B6E48B}" type="presOf" srcId="{B2E2DB79-1E82-48A9-92A8-35E8A00C24D5}" destId="{89E97BAC-1C93-4F3B-BB6E-98100D0BADAA}" srcOrd="0" destOrd="0" presId="urn:microsoft.com/office/officeart/2018/2/layout/IconLabelList"/>
    <dgm:cxn modelId="{EEE63928-0236-465E-8CB1-E77F826F59B3}" type="presOf" srcId="{99D42F5A-694C-4A71-993E-8A89A3A746C8}" destId="{4931D9D0-62F1-49B0-BD56-DF2A9826D5CA}" srcOrd="0" destOrd="0" presId="urn:microsoft.com/office/officeart/2018/2/layout/IconLabelList"/>
    <dgm:cxn modelId="{B6D7B845-8884-48B6-B98E-C8FDD911C8B9}" srcId="{543DA77C-DAE2-4B84-AC81-B8E14F38FDA1}" destId="{B2E2DB79-1E82-48A9-92A8-35E8A00C24D5}" srcOrd="3" destOrd="0" parTransId="{3719AAF3-DD29-43CE-8558-3192405AC5D6}" sibTransId="{36F14F72-45E1-429E-8B6A-6DF11A0AA4A7}"/>
    <dgm:cxn modelId="{E215536F-72D7-49B5-AB78-8420F096355B}" srcId="{543DA77C-DAE2-4B84-AC81-B8E14F38FDA1}" destId="{9D20BF8F-5A0D-4214-96A5-3C7EF7EF389A}" srcOrd="0" destOrd="0" parTransId="{A50C16D0-2110-4DC3-B52F-99FDD10F62FC}" sibTransId="{9047F8FF-9077-4609-8E43-CDA6FEDDBFA2}"/>
    <dgm:cxn modelId="{81ED4E79-6FAB-41CD-A5F1-2DFB6F4AED17}" type="presOf" srcId="{F52A546A-8267-4E50-AF30-6F9FAC551749}" destId="{1D48B282-92E8-4CE8-8741-C1323F032ABB}" srcOrd="0" destOrd="0" presId="urn:microsoft.com/office/officeart/2018/2/layout/IconLabelList"/>
    <dgm:cxn modelId="{3A19E78F-F116-4A31-9CCA-C3197B0949C8}" type="presOf" srcId="{543DA77C-DAE2-4B84-AC81-B8E14F38FDA1}" destId="{8FF6B702-699F-4CC4-BCD9-AC7D6F26B03C}" srcOrd="0" destOrd="0" presId="urn:microsoft.com/office/officeart/2018/2/layout/IconLabelList"/>
    <dgm:cxn modelId="{39C3CB95-1C92-4358-AAF0-94BBB35DC73A}" srcId="{543DA77C-DAE2-4B84-AC81-B8E14F38FDA1}" destId="{99D42F5A-694C-4A71-993E-8A89A3A746C8}" srcOrd="1" destOrd="0" parTransId="{5EB4E261-B6B5-49FB-9F94-A74F64DE6CB0}" sibTransId="{3F953EAB-F342-48D0-A3A3-59E8D8A20CFF}"/>
    <dgm:cxn modelId="{F2414DBA-67E9-42DB-AE65-83462EF5543F}" srcId="{543DA77C-DAE2-4B84-AC81-B8E14F38FDA1}" destId="{F52A546A-8267-4E50-AF30-6F9FAC551749}" srcOrd="2" destOrd="0" parTransId="{831DDBC9-4FE8-436D-B8D8-98422EFF8A74}" sibTransId="{AEDF2CEC-288F-4BA1-A090-012474B2DCE6}"/>
    <dgm:cxn modelId="{049D0AFC-E826-46CB-A9BB-96125EBA8E74}" type="presOf" srcId="{9D20BF8F-5A0D-4214-96A5-3C7EF7EF389A}" destId="{2E06B65F-E4AE-4050-AC1B-EC4F784B825B}" srcOrd="0" destOrd="0" presId="urn:microsoft.com/office/officeart/2018/2/layout/IconLabelList"/>
    <dgm:cxn modelId="{F5BF8FE3-A1F8-44FB-A7D7-81D3F00A8054}" type="presParOf" srcId="{8FF6B702-699F-4CC4-BCD9-AC7D6F26B03C}" destId="{3743FE11-AA1B-4788-8FD1-0FDE73787E70}" srcOrd="0" destOrd="0" presId="urn:microsoft.com/office/officeart/2018/2/layout/IconLabelList"/>
    <dgm:cxn modelId="{53B6985A-C912-41C4-A82B-02B2A66AC738}" type="presParOf" srcId="{3743FE11-AA1B-4788-8FD1-0FDE73787E70}" destId="{0FCA5013-A588-4EBC-9931-18C892FE4DFF}" srcOrd="0" destOrd="0" presId="urn:microsoft.com/office/officeart/2018/2/layout/IconLabelList"/>
    <dgm:cxn modelId="{A2136794-140C-45C3-AC14-C30BF92D001E}" type="presParOf" srcId="{3743FE11-AA1B-4788-8FD1-0FDE73787E70}" destId="{51F9CEC0-AF90-4974-B9E8-AB3D37EFE425}" srcOrd="1" destOrd="0" presId="urn:microsoft.com/office/officeart/2018/2/layout/IconLabelList"/>
    <dgm:cxn modelId="{5A04738D-B2AA-452D-8B33-CC07234C7FF3}" type="presParOf" srcId="{3743FE11-AA1B-4788-8FD1-0FDE73787E70}" destId="{2E06B65F-E4AE-4050-AC1B-EC4F784B825B}" srcOrd="2" destOrd="0" presId="urn:microsoft.com/office/officeart/2018/2/layout/IconLabelList"/>
    <dgm:cxn modelId="{472DAFF4-6C8C-410C-AAA6-CF8FF33B58D1}" type="presParOf" srcId="{8FF6B702-699F-4CC4-BCD9-AC7D6F26B03C}" destId="{936DFA9E-63AA-40B7-9E9F-135F3DE739B1}" srcOrd="1" destOrd="0" presId="urn:microsoft.com/office/officeart/2018/2/layout/IconLabelList"/>
    <dgm:cxn modelId="{02D823E5-766D-41EB-9BB2-653FAB9DDDE9}" type="presParOf" srcId="{8FF6B702-699F-4CC4-BCD9-AC7D6F26B03C}" destId="{F32A404B-2112-4D3A-9879-9B7C87D5FE24}" srcOrd="2" destOrd="0" presId="urn:microsoft.com/office/officeart/2018/2/layout/IconLabelList"/>
    <dgm:cxn modelId="{B0A8D556-4D6B-4AA0-9165-A6CCF10F3B97}" type="presParOf" srcId="{F32A404B-2112-4D3A-9879-9B7C87D5FE24}" destId="{6F34BE01-9E75-4FD7-8C04-1B64D4AE42A5}" srcOrd="0" destOrd="0" presId="urn:microsoft.com/office/officeart/2018/2/layout/IconLabelList"/>
    <dgm:cxn modelId="{287D1934-BB51-4613-AC81-F3E0536AE89D}" type="presParOf" srcId="{F32A404B-2112-4D3A-9879-9B7C87D5FE24}" destId="{F53D0E66-90E3-4B42-9AB7-41D0DF7A5BEA}" srcOrd="1" destOrd="0" presId="urn:microsoft.com/office/officeart/2018/2/layout/IconLabelList"/>
    <dgm:cxn modelId="{CFB7CA23-75F2-4F8D-B006-60BC5B677F85}" type="presParOf" srcId="{F32A404B-2112-4D3A-9879-9B7C87D5FE24}" destId="{4931D9D0-62F1-49B0-BD56-DF2A9826D5CA}" srcOrd="2" destOrd="0" presId="urn:microsoft.com/office/officeart/2018/2/layout/IconLabelList"/>
    <dgm:cxn modelId="{F937708A-1E1A-4B71-865A-0B87350C2510}" type="presParOf" srcId="{8FF6B702-699F-4CC4-BCD9-AC7D6F26B03C}" destId="{097D136E-C672-4BD3-A9E9-4672C5941128}" srcOrd="3" destOrd="0" presId="urn:microsoft.com/office/officeart/2018/2/layout/IconLabelList"/>
    <dgm:cxn modelId="{97251FB2-8500-4F4A-89B7-7266E402737F}" type="presParOf" srcId="{8FF6B702-699F-4CC4-BCD9-AC7D6F26B03C}" destId="{8CE7A054-15BE-4948-83C9-3EA008F3B969}" srcOrd="4" destOrd="0" presId="urn:microsoft.com/office/officeart/2018/2/layout/IconLabelList"/>
    <dgm:cxn modelId="{BC975EE3-2D02-42E2-AE0D-D3392AD25D6E}" type="presParOf" srcId="{8CE7A054-15BE-4948-83C9-3EA008F3B969}" destId="{F2D926C1-8AF3-421B-8F21-D33976F3441C}" srcOrd="0" destOrd="0" presId="urn:microsoft.com/office/officeart/2018/2/layout/IconLabelList"/>
    <dgm:cxn modelId="{7B302484-8382-424C-AAD7-2C44715B6BB8}" type="presParOf" srcId="{8CE7A054-15BE-4948-83C9-3EA008F3B969}" destId="{663E7610-3B65-4CDF-AC2A-9B293E734EA2}" srcOrd="1" destOrd="0" presId="urn:microsoft.com/office/officeart/2018/2/layout/IconLabelList"/>
    <dgm:cxn modelId="{2B92AA16-39B3-4E72-8313-943385AFAA00}" type="presParOf" srcId="{8CE7A054-15BE-4948-83C9-3EA008F3B969}" destId="{1D48B282-92E8-4CE8-8741-C1323F032ABB}" srcOrd="2" destOrd="0" presId="urn:microsoft.com/office/officeart/2018/2/layout/IconLabelList"/>
    <dgm:cxn modelId="{3C62E027-5391-41B4-8D61-C3A6DCD07B3B}" type="presParOf" srcId="{8FF6B702-699F-4CC4-BCD9-AC7D6F26B03C}" destId="{5A41038A-87FE-45EA-9646-CAA876931D2C}" srcOrd="5" destOrd="0" presId="urn:microsoft.com/office/officeart/2018/2/layout/IconLabelList"/>
    <dgm:cxn modelId="{24BC230D-1595-4AC1-BF00-14621FE97DF8}" type="presParOf" srcId="{8FF6B702-699F-4CC4-BCD9-AC7D6F26B03C}" destId="{1806D194-0080-40E4-ACAC-5B0E28B6DBE8}" srcOrd="6" destOrd="0" presId="urn:microsoft.com/office/officeart/2018/2/layout/IconLabelList"/>
    <dgm:cxn modelId="{AEB45983-051D-4B24-9127-40A01C032652}" type="presParOf" srcId="{1806D194-0080-40E4-ACAC-5B0E28B6DBE8}" destId="{4CAD12F9-7CD9-4B4B-BD23-1FCBC7F2F2C9}" srcOrd="0" destOrd="0" presId="urn:microsoft.com/office/officeart/2018/2/layout/IconLabelList"/>
    <dgm:cxn modelId="{1681C812-4BDB-44C0-8965-D47152FA5DD7}" type="presParOf" srcId="{1806D194-0080-40E4-ACAC-5B0E28B6DBE8}" destId="{C21C60D9-7725-448F-B317-41BE4752C55C}" srcOrd="1" destOrd="0" presId="urn:microsoft.com/office/officeart/2018/2/layout/IconLabelList"/>
    <dgm:cxn modelId="{CE362AE0-0082-4CFC-91F3-C065BE4436CC}" type="presParOf" srcId="{1806D194-0080-40E4-ACAC-5B0E28B6DBE8}" destId="{89E97BAC-1C93-4F3B-BB6E-98100D0BAD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22924-3A8E-497E-BF73-E15FDB7BEE13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D6F6648-958D-4259-8D9F-EE7E1A5E4D98}">
      <dgm:prSet phldrT="[Text]" custT="1"/>
      <dgm:spPr>
        <a:xfrm>
          <a:off x="0" y="2984817"/>
          <a:ext cx="5274810" cy="135673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2400" b="1">
              <a:latin typeface="+mj-lt"/>
              <a:ea typeface="+mn-ea"/>
              <a:cs typeface="+mn-cs"/>
            </a:rPr>
            <a:t>Lynn Korsun, BS</a:t>
          </a:r>
          <a:endParaRPr lang="en-US" sz="2400" b="1" dirty="0">
            <a:latin typeface="+mj-lt"/>
            <a:ea typeface="+mn-ea"/>
            <a:cs typeface="+mn-cs"/>
          </a:endParaRPr>
        </a:p>
      </dgm:t>
    </dgm:pt>
    <dgm:pt modelId="{BFC933F1-59DA-4D93-B839-1CB74F4B7733}" type="parTrans" cxnId="{DF0C3BF4-7B32-4AC4-A747-D41A0439F575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BB1C68A4-E060-411D-BF38-C39CA0AAE4B2}" type="sibTrans" cxnId="{DF0C3BF4-7B32-4AC4-A747-D41A0439F575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6A8D30CC-CF3E-4263-A2CB-8DFC7F5354CA}">
      <dgm:prSet phldrT="[Text]" custT="1"/>
      <dgm:spPr>
        <a:xfrm>
          <a:off x="0" y="2984817"/>
          <a:ext cx="5274810" cy="135673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en-US" sz="1800" b="1">
              <a:latin typeface="+mj-lt"/>
              <a:ea typeface="+mn-ea"/>
              <a:cs typeface="Arial" panose="020B0604020202020204" pitchFamily="34" charset="0"/>
            </a:rPr>
            <a:t>Project Manager</a:t>
          </a:r>
          <a:endParaRPr lang="en-US" sz="1800" b="1" dirty="0">
            <a:latin typeface="+mj-lt"/>
            <a:ea typeface="+mn-ea"/>
            <a:cs typeface="Arial" panose="020B0604020202020204" pitchFamily="34" charset="0"/>
          </a:endParaRPr>
        </a:p>
      </dgm:t>
    </dgm:pt>
    <dgm:pt modelId="{6170DDE6-9488-467D-AB2F-C5F4FF78034C}" type="parTrans" cxnId="{D1783AD3-7122-441E-AB9A-307711DE0FB7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343CDDCA-542A-4364-A40C-CC87B3A7E16C}" type="sibTrans" cxnId="{D1783AD3-7122-441E-AB9A-307711DE0FB7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B3E9BBB2-29FA-4705-98BE-8DA48503686C}">
      <dgm:prSet phldrT="[Text]" custT="1"/>
      <dgm:spPr>
        <a:xfrm>
          <a:off x="0" y="2984817"/>
          <a:ext cx="5274810" cy="135673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en-US" sz="1800" b="1">
              <a:latin typeface="+mj-lt"/>
              <a:ea typeface="+mn-ea"/>
              <a:cs typeface="Arial" panose="020B0604020202020204" pitchFamily="34" charset="0"/>
            </a:rPr>
            <a:t>National Center for PTSD, Behavioral Science Division</a:t>
          </a:r>
          <a:r>
            <a:rPr lang="en-US" sz="1800" b="1">
              <a:latin typeface="+mj-lt"/>
              <a:ea typeface="+mn-ea"/>
              <a:cs typeface="+mn-cs"/>
            </a:rPr>
            <a:t> </a:t>
          </a:r>
          <a:endParaRPr lang="en-US" sz="1800" b="1" dirty="0">
            <a:latin typeface="+mj-lt"/>
            <a:ea typeface="+mn-ea"/>
            <a:cs typeface="+mn-cs"/>
          </a:endParaRPr>
        </a:p>
      </dgm:t>
    </dgm:pt>
    <dgm:pt modelId="{EEACAD81-EB6C-41CC-882A-268F83C96964}" type="parTrans" cxnId="{A35A9E0B-1026-43A0-9647-443B9DC5176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BDA61116-2308-4F5B-8DA0-1481E757ADAF}" type="sibTrans" cxnId="{A35A9E0B-1026-43A0-9647-443B9DC5176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99966FCF-E018-4D0E-BE86-6AF4073E92A6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Anna Etchin, RN, PhD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D7D035F3-7A8F-4EA1-9802-A6AE2E7939A2}" type="parTrans" cxnId="{297FA287-AA9B-4C92-A109-359E738712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B02DFC-8A25-4CC6-91C1-07E32AD0D08C}" type="sibTrans" cxnId="{297FA287-AA9B-4C92-A109-359E738712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93D756-F80E-40D8-9F77-405480262482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Arial"/>
            </a:rPr>
            <a:t>Nurse Researcher</a:t>
          </a:r>
          <a:endParaRPr lang="en-US" b="1" dirty="0">
            <a:latin typeface="+mj-lt"/>
            <a:ea typeface="+mn-ea"/>
            <a:cs typeface="Arial"/>
          </a:endParaRPr>
        </a:p>
      </dgm:t>
    </dgm:pt>
    <dgm:pt modelId="{06BB4D7F-8DC4-4433-87E0-2ACF382EA7BB}" type="parTrans" cxnId="{975DB310-3F70-4DBE-9DB9-C120D7507F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E42BD78-DA4A-4F2D-9AFB-443818C19445}" type="sibTrans" cxnId="{975DB310-3F70-4DBE-9DB9-C120D7507F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5B0FBC-3743-41C5-A25B-F2137740EB6E}">
      <dgm:prSet/>
      <dgm:spPr/>
      <dgm:t>
        <a:bodyPr/>
        <a:lstStyle/>
        <a:p>
          <a:pPr rtl="0">
            <a:buNone/>
          </a:pPr>
          <a:r>
            <a:rPr lang="en-US" b="1">
              <a:latin typeface="+mj-lt"/>
              <a:ea typeface="+mn-ea"/>
              <a:cs typeface="Arial"/>
            </a:rPr>
            <a:t>Fellow, Translational Research Center for TBI and Stress Disorder</a:t>
          </a:r>
          <a:r>
            <a:rPr lang="en-US" b="1">
              <a:latin typeface="+mj-lt"/>
              <a:ea typeface="+mn-ea"/>
              <a:cs typeface="+mn-cs"/>
            </a:rPr>
            <a:t>s 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23B3E5B3-FF12-43C2-89F1-404FD887F784}" type="parTrans" cxnId="{07D80EED-E5AE-439C-97E5-E72ED4B4AE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3A97307-8A8F-4444-BFE3-76C7726F3711}" type="sibTrans" cxnId="{07D80EED-E5AE-439C-97E5-E72ED4B4AE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88D2ED4-59F1-41FB-BBEE-FF25265144FC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Rachel Weiskittle, PhD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C56FE6A7-08A9-48BA-82E1-579034AC8E4A}" type="parTrans" cxnId="{652DA17F-BC3D-4DB7-8B22-5C3B200D93F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B7E3F0-2CE6-4636-BA5B-61331A1E4058}" type="sibTrans" cxnId="{652DA17F-BC3D-4DB7-8B22-5C3B200D93F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3DE9A4-CBFC-482C-B290-78385B8F36A9}">
      <dgm:prSet/>
      <dgm:spPr/>
      <dgm:t>
        <a:bodyPr/>
        <a:lstStyle/>
        <a:p>
          <a:pPr rtl="0">
            <a:buNone/>
          </a:pPr>
          <a:r>
            <a:rPr lang="en-US" b="1">
              <a:latin typeface="+mj-lt"/>
              <a:ea typeface="+mn-ea"/>
              <a:cs typeface="+mn-cs"/>
            </a:rPr>
            <a:t>Geropsychologist 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D7A793C5-E19F-4521-BD36-D53F7AF27E82}" type="parTrans" cxnId="{B28A9140-EA53-4B4F-ADC7-428A78773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219E295-923C-4E1C-AB50-C27946E5506E}" type="sibTrans" cxnId="{B28A9140-EA53-4B4F-ADC7-428A78773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41F28F4-86BA-4ABF-BFA1-B32188721034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Fellow, New England GRECC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6C0C4138-062D-48AB-851A-3051400B0EDA}" type="parTrans" cxnId="{54C95CB1-48EA-47D4-808E-F7C9F34649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7E511B7-9BFB-4B3A-A290-26DA53F2CCEA}" type="sibTrans" cxnId="{54C95CB1-48EA-47D4-808E-F7C9F34649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D803CCA-CB7C-41D1-BA04-4B91611F417A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Hannah Bashian, M.Ed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BF7BD864-4C05-4606-B866-3784A590A005}" type="parTrans" cxnId="{79A567DF-9081-4732-B121-F5D1C58985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95B0632-102E-42A3-9F89-DCD6162BC2AE}" type="sibTrans" cxnId="{79A567DF-9081-4732-B121-F5D1C58985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6A41961-0DDD-4375-B514-65814EB06B9A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Geropsychology Intern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A81EA63E-0247-424C-A24F-6BE27A228B1F}" type="parTrans" cxnId="{49763BB1-8854-4716-A39C-A4FF7D54FD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8C2B49C-0B16-4BBE-9374-04285EF96AA5}" type="sibTrans" cxnId="{49763BB1-8854-4716-A39C-A4FF7D54FD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2F42381-3D42-4505-B2EC-2390CFCF7B20}">
      <dgm:prSet/>
      <dgm:spPr/>
      <dgm:t>
        <a:bodyPr/>
        <a:lstStyle/>
        <a:p>
          <a:pPr>
            <a:buNone/>
          </a:pPr>
          <a:r>
            <a:rPr lang="en-US" b="1">
              <a:latin typeface="+mj-lt"/>
              <a:ea typeface="+mn-ea"/>
              <a:cs typeface="+mn-cs"/>
            </a:rPr>
            <a:t>VA Boston </a:t>
          </a:r>
          <a:endParaRPr lang="en-US" b="1" dirty="0">
            <a:latin typeface="+mj-lt"/>
            <a:ea typeface="+mn-ea"/>
            <a:cs typeface="+mn-cs"/>
          </a:endParaRPr>
        </a:p>
      </dgm:t>
    </dgm:pt>
    <dgm:pt modelId="{7E634F02-B353-4BBF-B5E5-39CEDF5F255A}" type="parTrans" cxnId="{49335146-6F5C-4570-A9B0-DFAAB43BA8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92E3C31-031B-43FC-85FE-60866C7FD9B4}" type="sibTrans" cxnId="{49335146-6F5C-4570-A9B0-DFAAB43BA8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4A8F369-7581-4EE2-AB05-7A58319CD601}" type="pres">
      <dgm:prSet presAssocID="{94222924-3A8E-497E-BF73-E15FDB7BEE13}" presName="linear" presStyleCnt="0">
        <dgm:presLayoutVars>
          <dgm:dir/>
          <dgm:resizeHandles val="exact"/>
        </dgm:presLayoutVars>
      </dgm:prSet>
      <dgm:spPr/>
    </dgm:pt>
    <dgm:pt modelId="{7F754E1C-3089-4D3C-B8C0-21D85C2CEE01}" type="pres">
      <dgm:prSet presAssocID="{99966FCF-E018-4D0E-BE86-6AF4073E92A6}" presName="comp" presStyleCnt="0"/>
      <dgm:spPr/>
    </dgm:pt>
    <dgm:pt modelId="{9459EB1F-7080-4ACD-A64F-57C46F1AD752}" type="pres">
      <dgm:prSet presAssocID="{99966FCF-E018-4D0E-BE86-6AF4073E92A6}" presName="box" presStyleLbl="node1" presStyleIdx="0" presStyleCnt="4"/>
      <dgm:spPr/>
    </dgm:pt>
    <dgm:pt modelId="{5EADDC79-EB1F-4A6B-B0FA-A86A9DA7B1E2}" type="pres">
      <dgm:prSet presAssocID="{99966FCF-E018-4D0E-BE86-6AF4073E92A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B88702C5-7272-4382-9C93-84F8E780C9B2}" type="pres">
      <dgm:prSet presAssocID="{99966FCF-E018-4D0E-BE86-6AF4073E92A6}" presName="text" presStyleLbl="node1" presStyleIdx="0" presStyleCnt="4">
        <dgm:presLayoutVars>
          <dgm:bulletEnabled val="1"/>
        </dgm:presLayoutVars>
      </dgm:prSet>
      <dgm:spPr/>
    </dgm:pt>
    <dgm:pt modelId="{A2A6F053-6592-4ECF-938D-C608D385B20B}" type="pres">
      <dgm:prSet presAssocID="{E7B02DFC-8A25-4CC6-91C1-07E32AD0D08C}" presName="spacer" presStyleCnt="0"/>
      <dgm:spPr/>
    </dgm:pt>
    <dgm:pt modelId="{E0E19A1F-BD99-4243-BE44-CCB8146975D7}" type="pres">
      <dgm:prSet presAssocID="{788D2ED4-59F1-41FB-BBEE-FF25265144FC}" presName="comp" presStyleCnt="0"/>
      <dgm:spPr/>
    </dgm:pt>
    <dgm:pt modelId="{74917ABB-3146-428B-A30B-B3E389AF828F}" type="pres">
      <dgm:prSet presAssocID="{788D2ED4-59F1-41FB-BBEE-FF25265144FC}" presName="box" presStyleLbl="node1" presStyleIdx="1" presStyleCnt="4"/>
      <dgm:spPr/>
    </dgm:pt>
    <dgm:pt modelId="{8EEE2962-9B82-426E-83D3-B5D108E183FE}" type="pres">
      <dgm:prSet presAssocID="{788D2ED4-59F1-41FB-BBEE-FF25265144FC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8F87533B-E707-4DB4-BBFD-906A0DF3A07F}" type="pres">
      <dgm:prSet presAssocID="{788D2ED4-59F1-41FB-BBEE-FF25265144FC}" presName="text" presStyleLbl="node1" presStyleIdx="1" presStyleCnt="4">
        <dgm:presLayoutVars>
          <dgm:bulletEnabled val="1"/>
        </dgm:presLayoutVars>
      </dgm:prSet>
      <dgm:spPr/>
    </dgm:pt>
    <dgm:pt modelId="{094A03B7-82CB-4A20-8BB8-C36FA3191E1B}" type="pres">
      <dgm:prSet presAssocID="{A7B7E3F0-2CE6-4636-BA5B-61331A1E4058}" presName="spacer" presStyleCnt="0"/>
      <dgm:spPr/>
    </dgm:pt>
    <dgm:pt modelId="{C30E45A4-A178-486D-876A-3DE490D199C3}" type="pres">
      <dgm:prSet presAssocID="{4D803CCA-CB7C-41D1-BA04-4B91611F417A}" presName="comp" presStyleCnt="0"/>
      <dgm:spPr/>
    </dgm:pt>
    <dgm:pt modelId="{A5D8C491-7EA9-433B-99DE-851EB95280B1}" type="pres">
      <dgm:prSet presAssocID="{4D803CCA-CB7C-41D1-BA04-4B91611F417A}" presName="box" presStyleLbl="node1" presStyleIdx="2" presStyleCnt="4"/>
      <dgm:spPr/>
    </dgm:pt>
    <dgm:pt modelId="{3B0AADE8-95FF-4403-9E69-B11A8156E502}" type="pres">
      <dgm:prSet presAssocID="{4D803CCA-CB7C-41D1-BA04-4B91611F41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B9ECF3F-12B3-4688-A984-FFF0E243589C}" type="pres">
      <dgm:prSet presAssocID="{4D803CCA-CB7C-41D1-BA04-4B91611F417A}" presName="text" presStyleLbl="node1" presStyleIdx="2" presStyleCnt="4">
        <dgm:presLayoutVars>
          <dgm:bulletEnabled val="1"/>
        </dgm:presLayoutVars>
      </dgm:prSet>
      <dgm:spPr/>
    </dgm:pt>
    <dgm:pt modelId="{4B4BBA32-BE83-4AA0-B179-269A0A6C0B99}" type="pres">
      <dgm:prSet presAssocID="{895B0632-102E-42A3-9F89-DCD6162BC2AE}" presName="spacer" presStyleCnt="0"/>
      <dgm:spPr/>
    </dgm:pt>
    <dgm:pt modelId="{E7F83235-C725-4605-846F-9A1E5EE8464A}" type="pres">
      <dgm:prSet presAssocID="{CD6F6648-958D-4259-8D9F-EE7E1A5E4D98}" presName="comp" presStyleCnt="0"/>
      <dgm:spPr/>
    </dgm:pt>
    <dgm:pt modelId="{6377BFA3-B456-47A3-8573-FAD16FB532D8}" type="pres">
      <dgm:prSet presAssocID="{CD6F6648-958D-4259-8D9F-EE7E1A5E4D98}" presName="box" presStyleLbl="node1" presStyleIdx="3" presStyleCnt="4" custLinFactNeighborX="0" custLinFactNeighborY="0"/>
      <dgm:spPr/>
    </dgm:pt>
    <dgm:pt modelId="{6AE3AA2B-A34C-4E8A-A3CC-98F1FB16E6F5}" type="pres">
      <dgm:prSet presAssocID="{CD6F6648-958D-4259-8D9F-EE7E1A5E4D98}" presName="img" presStyleLbl="fgImgPlace1" presStyleIdx="3" presStyleCnt="4"/>
      <dgm:spPr>
        <a:xfrm>
          <a:off x="135673" y="3120490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CE55E8F-CAE6-421A-B956-4BB574325E97}" type="pres">
      <dgm:prSet presAssocID="{CD6F6648-958D-4259-8D9F-EE7E1A5E4D98}" presName="text" presStyleLbl="node1" presStyleIdx="3" presStyleCnt="4">
        <dgm:presLayoutVars>
          <dgm:bulletEnabled val="1"/>
        </dgm:presLayoutVars>
      </dgm:prSet>
      <dgm:spPr/>
    </dgm:pt>
  </dgm:ptLst>
  <dgm:cxnLst>
    <dgm:cxn modelId="{F9FB8D00-F13F-4DF8-945C-761866D2CDCE}" type="presOf" srcId="{641F28F4-86BA-4ABF-BFA1-B32188721034}" destId="{74917ABB-3146-428B-A30B-B3E389AF828F}" srcOrd="0" destOrd="2" presId="urn:microsoft.com/office/officeart/2005/8/layout/vList4"/>
    <dgm:cxn modelId="{EB3DE902-4945-446A-BD7D-EA0D98BEA904}" type="presOf" srcId="{99966FCF-E018-4D0E-BE86-6AF4073E92A6}" destId="{9459EB1F-7080-4ACD-A64F-57C46F1AD752}" srcOrd="0" destOrd="0" presId="urn:microsoft.com/office/officeart/2005/8/layout/vList4"/>
    <dgm:cxn modelId="{A35A9E0B-1026-43A0-9647-443B9DC5176C}" srcId="{CD6F6648-958D-4259-8D9F-EE7E1A5E4D98}" destId="{B3E9BBB2-29FA-4705-98BE-8DA48503686C}" srcOrd="1" destOrd="0" parTransId="{EEACAD81-EB6C-41CC-882A-268F83C96964}" sibTransId="{BDA61116-2308-4F5B-8DA0-1481E757ADAF}"/>
    <dgm:cxn modelId="{1F124C0C-D737-4751-8FC7-0CC12881E02F}" type="presOf" srcId="{788D2ED4-59F1-41FB-BBEE-FF25265144FC}" destId="{8F87533B-E707-4DB4-BBFD-906A0DF3A07F}" srcOrd="1" destOrd="0" presId="urn:microsoft.com/office/officeart/2005/8/layout/vList4"/>
    <dgm:cxn modelId="{975DB310-3F70-4DBE-9DB9-C120D7507F97}" srcId="{99966FCF-E018-4D0E-BE86-6AF4073E92A6}" destId="{8A93D756-F80E-40D8-9F77-405480262482}" srcOrd="0" destOrd="0" parTransId="{06BB4D7F-8DC4-4433-87E0-2ACF382EA7BB}" sibTransId="{5E42BD78-DA4A-4F2D-9AFB-443818C19445}"/>
    <dgm:cxn modelId="{BBACB127-90C5-42F6-9E2B-D86B7364D616}" type="presOf" srcId="{6A8D30CC-CF3E-4263-A2CB-8DFC7F5354CA}" destId="{ACE55E8F-CAE6-421A-B956-4BB574325E97}" srcOrd="1" destOrd="1" presId="urn:microsoft.com/office/officeart/2005/8/layout/vList4"/>
    <dgm:cxn modelId="{DE5CE12A-0CC4-4167-9B6C-95826295969A}" type="presOf" srcId="{641F28F4-86BA-4ABF-BFA1-B32188721034}" destId="{8F87533B-E707-4DB4-BBFD-906A0DF3A07F}" srcOrd="1" destOrd="2" presId="urn:microsoft.com/office/officeart/2005/8/layout/vList4"/>
    <dgm:cxn modelId="{F2C8372F-F976-4896-BA6F-8F5BBE58BF7F}" type="presOf" srcId="{02F42381-3D42-4505-B2EC-2390CFCF7B20}" destId="{5B9ECF3F-12B3-4688-A984-FFF0E243589C}" srcOrd="1" destOrd="2" presId="urn:microsoft.com/office/officeart/2005/8/layout/vList4"/>
    <dgm:cxn modelId="{F07F073A-3C5E-479E-AD1C-69BF27C143B4}" type="presOf" srcId="{8A93D756-F80E-40D8-9F77-405480262482}" destId="{9459EB1F-7080-4ACD-A64F-57C46F1AD752}" srcOrd="0" destOrd="1" presId="urn:microsoft.com/office/officeart/2005/8/layout/vList4"/>
    <dgm:cxn modelId="{B28A9140-EA53-4B4F-ADC7-428A78773BE1}" srcId="{788D2ED4-59F1-41FB-BBEE-FF25265144FC}" destId="{723DE9A4-CBFC-482C-B290-78385B8F36A9}" srcOrd="0" destOrd="0" parTransId="{D7A793C5-E19F-4521-BD36-D53F7AF27E82}" sibTransId="{B219E295-923C-4E1C-AB50-C27946E5506E}"/>
    <dgm:cxn modelId="{0CBFDE64-6EDD-412E-8CC1-ABE6C13FF2BE}" type="presOf" srcId="{E6A41961-0DDD-4375-B514-65814EB06B9A}" destId="{5B9ECF3F-12B3-4688-A984-FFF0E243589C}" srcOrd="1" destOrd="1" presId="urn:microsoft.com/office/officeart/2005/8/layout/vList4"/>
    <dgm:cxn modelId="{49335146-6F5C-4570-A9B0-DFAAB43BA829}" srcId="{4D803CCA-CB7C-41D1-BA04-4B91611F417A}" destId="{02F42381-3D42-4505-B2EC-2390CFCF7B20}" srcOrd="1" destOrd="0" parTransId="{7E634F02-B353-4BBF-B5E5-39CEDF5F255A}" sibTransId="{E92E3C31-031B-43FC-85FE-60866C7FD9B4}"/>
    <dgm:cxn modelId="{0C3B354C-B3FC-4D63-9FBA-DF136D6558E3}" type="presOf" srcId="{B3E9BBB2-29FA-4705-98BE-8DA48503686C}" destId="{ACE55E8F-CAE6-421A-B956-4BB574325E97}" srcOrd="1" destOrd="2" presId="urn:microsoft.com/office/officeart/2005/8/layout/vList4"/>
    <dgm:cxn modelId="{A4FC544F-A0E3-4F47-A67B-F6AE166B28ED}" type="presOf" srcId="{1C5B0FBC-3743-41C5-A25B-F2137740EB6E}" destId="{9459EB1F-7080-4ACD-A64F-57C46F1AD752}" srcOrd="0" destOrd="2" presId="urn:microsoft.com/office/officeart/2005/8/layout/vList4"/>
    <dgm:cxn modelId="{EB569274-7AB6-4A97-B298-193E4DED2302}" type="presOf" srcId="{E6A41961-0DDD-4375-B514-65814EB06B9A}" destId="{A5D8C491-7EA9-433B-99DE-851EB95280B1}" srcOrd="0" destOrd="1" presId="urn:microsoft.com/office/officeart/2005/8/layout/vList4"/>
    <dgm:cxn modelId="{1A4B9C7B-2726-4098-95B2-337F9C95B20E}" type="presOf" srcId="{CD6F6648-958D-4259-8D9F-EE7E1A5E4D98}" destId="{ACE55E8F-CAE6-421A-B956-4BB574325E97}" srcOrd="1" destOrd="0" presId="urn:microsoft.com/office/officeart/2005/8/layout/vList4"/>
    <dgm:cxn modelId="{652DA17F-BC3D-4DB7-8B22-5C3B200D93FA}" srcId="{94222924-3A8E-497E-BF73-E15FDB7BEE13}" destId="{788D2ED4-59F1-41FB-BBEE-FF25265144FC}" srcOrd="1" destOrd="0" parTransId="{C56FE6A7-08A9-48BA-82E1-579034AC8E4A}" sibTransId="{A7B7E3F0-2CE6-4636-BA5B-61331A1E4058}"/>
    <dgm:cxn modelId="{297FA287-AA9B-4C92-A109-359E73871248}" srcId="{94222924-3A8E-497E-BF73-E15FDB7BEE13}" destId="{99966FCF-E018-4D0E-BE86-6AF4073E92A6}" srcOrd="0" destOrd="0" parTransId="{D7D035F3-7A8F-4EA1-9802-A6AE2E7939A2}" sibTransId="{E7B02DFC-8A25-4CC6-91C1-07E32AD0D08C}"/>
    <dgm:cxn modelId="{3793F191-864B-490A-8BCB-106FC939D4F4}" type="presOf" srcId="{6A8D30CC-CF3E-4263-A2CB-8DFC7F5354CA}" destId="{6377BFA3-B456-47A3-8573-FAD16FB532D8}" srcOrd="0" destOrd="1" presId="urn:microsoft.com/office/officeart/2005/8/layout/vList4"/>
    <dgm:cxn modelId="{49763BB1-8854-4716-A39C-A4FF7D54FD63}" srcId="{4D803CCA-CB7C-41D1-BA04-4B91611F417A}" destId="{E6A41961-0DDD-4375-B514-65814EB06B9A}" srcOrd="0" destOrd="0" parTransId="{A81EA63E-0247-424C-A24F-6BE27A228B1F}" sibTransId="{C8C2B49C-0B16-4BBE-9374-04285EF96AA5}"/>
    <dgm:cxn modelId="{54C95CB1-48EA-47D4-808E-F7C9F34649DE}" srcId="{788D2ED4-59F1-41FB-BBEE-FF25265144FC}" destId="{641F28F4-86BA-4ABF-BFA1-B32188721034}" srcOrd="1" destOrd="0" parTransId="{6C0C4138-062D-48AB-851A-3051400B0EDA}" sibTransId="{97E511B7-9BFB-4B3A-A290-26DA53F2CCEA}"/>
    <dgm:cxn modelId="{FB5B01BC-06AA-4A80-9257-F15EE3B04C5A}" type="presOf" srcId="{CD6F6648-958D-4259-8D9F-EE7E1A5E4D98}" destId="{6377BFA3-B456-47A3-8573-FAD16FB532D8}" srcOrd="0" destOrd="0" presId="urn:microsoft.com/office/officeart/2005/8/layout/vList4"/>
    <dgm:cxn modelId="{FD729EBC-021E-448D-A336-B7544842FF12}" type="presOf" srcId="{99966FCF-E018-4D0E-BE86-6AF4073E92A6}" destId="{B88702C5-7272-4382-9C93-84F8E780C9B2}" srcOrd="1" destOrd="0" presId="urn:microsoft.com/office/officeart/2005/8/layout/vList4"/>
    <dgm:cxn modelId="{091178BD-87C9-4686-A34E-6A3FF9AC54E9}" type="presOf" srcId="{B3E9BBB2-29FA-4705-98BE-8DA48503686C}" destId="{6377BFA3-B456-47A3-8573-FAD16FB532D8}" srcOrd="0" destOrd="2" presId="urn:microsoft.com/office/officeart/2005/8/layout/vList4"/>
    <dgm:cxn modelId="{31086DBE-1D98-4C62-B3C7-E8C0E686EFC2}" type="presOf" srcId="{94222924-3A8E-497E-BF73-E15FDB7BEE13}" destId="{C4A8F369-7581-4EE2-AB05-7A58319CD601}" srcOrd="0" destOrd="0" presId="urn:microsoft.com/office/officeart/2005/8/layout/vList4"/>
    <dgm:cxn modelId="{A15A72C3-8797-40E3-B241-058C573269CC}" type="presOf" srcId="{4D803CCA-CB7C-41D1-BA04-4B91611F417A}" destId="{A5D8C491-7EA9-433B-99DE-851EB95280B1}" srcOrd="0" destOrd="0" presId="urn:microsoft.com/office/officeart/2005/8/layout/vList4"/>
    <dgm:cxn modelId="{D651BFC6-E31C-4062-8460-174D0D78DAAA}" type="presOf" srcId="{02F42381-3D42-4505-B2EC-2390CFCF7B20}" destId="{A5D8C491-7EA9-433B-99DE-851EB95280B1}" srcOrd="0" destOrd="2" presId="urn:microsoft.com/office/officeart/2005/8/layout/vList4"/>
    <dgm:cxn modelId="{8B0D28C7-E9A0-4225-AABC-9E2E6201BEA2}" type="presOf" srcId="{788D2ED4-59F1-41FB-BBEE-FF25265144FC}" destId="{74917ABB-3146-428B-A30B-B3E389AF828F}" srcOrd="0" destOrd="0" presId="urn:microsoft.com/office/officeart/2005/8/layout/vList4"/>
    <dgm:cxn modelId="{79FF9ACA-22AE-4E99-B02A-56BBE19E34EB}" type="presOf" srcId="{723DE9A4-CBFC-482C-B290-78385B8F36A9}" destId="{74917ABB-3146-428B-A30B-B3E389AF828F}" srcOrd="0" destOrd="1" presId="urn:microsoft.com/office/officeart/2005/8/layout/vList4"/>
    <dgm:cxn modelId="{10C082D0-3319-4091-9796-95F089DA1041}" type="presOf" srcId="{8A93D756-F80E-40D8-9F77-405480262482}" destId="{B88702C5-7272-4382-9C93-84F8E780C9B2}" srcOrd="1" destOrd="1" presId="urn:microsoft.com/office/officeart/2005/8/layout/vList4"/>
    <dgm:cxn modelId="{D1783AD3-7122-441E-AB9A-307711DE0FB7}" srcId="{CD6F6648-958D-4259-8D9F-EE7E1A5E4D98}" destId="{6A8D30CC-CF3E-4263-A2CB-8DFC7F5354CA}" srcOrd="0" destOrd="0" parTransId="{6170DDE6-9488-467D-AB2F-C5F4FF78034C}" sibTransId="{343CDDCA-542A-4364-A40C-CC87B3A7E16C}"/>
    <dgm:cxn modelId="{79A567DF-9081-4732-B121-F5D1C58985C7}" srcId="{94222924-3A8E-497E-BF73-E15FDB7BEE13}" destId="{4D803CCA-CB7C-41D1-BA04-4B91611F417A}" srcOrd="2" destOrd="0" parTransId="{BF7BD864-4C05-4606-B866-3784A590A005}" sibTransId="{895B0632-102E-42A3-9F89-DCD6162BC2AE}"/>
    <dgm:cxn modelId="{67CF13E4-8C95-4D03-908A-5EE1B1279C4E}" type="presOf" srcId="{1C5B0FBC-3743-41C5-A25B-F2137740EB6E}" destId="{B88702C5-7272-4382-9C93-84F8E780C9B2}" srcOrd="1" destOrd="2" presId="urn:microsoft.com/office/officeart/2005/8/layout/vList4"/>
    <dgm:cxn modelId="{07D80EED-E5AE-439C-97E5-E72ED4B4AEB8}" srcId="{99966FCF-E018-4D0E-BE86-6AF4073E92A6}" destId="{1C5B0FBC-3743-41C5-A25B-F2137740EB6E}" srcOrd="1" destOrd="0" parTransId="{23B3E5B3-FF12-43C2-89F1-404FD887F784}" sibTransId="{D3A97307-8A8F-4444-BFE3-76C7726F3711}"/>
    <dgm:cxn modelId="{AC13A3ED-99A5-404F-B758-EC381DD2984A}" type="presOf" srcId="{4D803CCA-CB7C-41D1-BA04-4B91611F417A}" destId="{5B9ECF3F-12B3-4688-A984-FFF0E243589C}" srcOrd="1" destOrd="0" presId="urn:microsoft.com/office/officeart/2005/8/layout/vList4"/>
    <dgm:cxn modelId="{DF0C3BF4-7B32-4AC4-A747-D41A0439F575}" srcId="{94222924-3A8E-497E-BF73-E15FDB7BEE13}" destId="{CD6F6648-958D-4259-8D9F-EE7E1A5E4D98}" srcOrd="3" destOrd="0" parTransId="{BFC933F1-59DA-4D93-B839-1CB74F4B7733}" sibTransId="{BB1C68A4-E060-411D-BF38-C39CA0AAE4B2}"/>
    <dgm:cxn modelId="{803E86F9-543E-4133-BE0D-88300A504A98}" type="presOf" srcId="{723DE9A4-CBFC-482C-B290-78385B8F36A9}" destId="{8F87533B-E707-4DB4-BBFD-906A0DF3A07F}" srcOrd="1" destOrd="1" presId="urn:microsoft.com/office/officeart/2005/8/layout/vList4"/>
    <dgm:cxn modelId="{827F9208-0CD4-4C75-BED3-091CFAE33843}" type="presParOf" srcId="{C4A8F369-7581-4EE2-AB05-7A58319CD601}" destId="{7F754E1C-3089-4D3C-B8C0-21D85C2CEE01}" srcOrd="0" destOrd="0" presId="urn:microsoft.com/office/officeart/2005/8/layout/vList4"/>
    <dgm:cxn modelId="{E1F5D5A5-5582-4DDC-BEB9-F189F2170A98}" type="presParOf" srcId="{7F754E1C-3089-4D3C-B8C0-21D85C2CEE01}" destId="{9459EB1F-7080-4ACD-A64F-57C46F1AD752}" srcOrd="0" destOrd="0" presId="urn:microsoft.com/office/officeart/2005/8/layout/vList4"/>
    <dgm:cxn modelId="{73BE78CA-CAED-451A-989C-45B1755F8B98}" type="presParOf" srcId="{7F754E1C-3089-4D3C-B8C0-21D85C2CEE01}" destId="{5EADDC79-EB1F-4A6B-B0FA-A86A9DA7B1E2}" srcOrd="1" destOrd="0" presId="urn:microsoft.com/office/officeart/2005/8/layout/vList4"/>
    <dgm:cxn modelId="{54DA8F57-208B-4D96-A38A-F7DC245246D1}" type="presParOf" srcId="{7F754E1C-3089-4D3C-B8C0-21D85C2CEE01}" destId="{B88702C5-7272-4382-9C93-84F8E780C9B2}" srcOrd="2" destOrd="0" presId="urn:microsoft.com/office/officeart/2005/8/layout/vList4"/>
    <dgm:cxn modelId="{29186FC9-BF5C-4818-B8FB-48F99041C5FD}" type="presParOf" srcId="{C4A8F369-7581-4EE2-AB05-7A58319CD601}" destId="{A2A6F053-6592-4ECF-938D-C608D385B20B}" srcOrd="1" destOrd="0" presId="urn:microsoft.com/office/officeart/2005/8/layout/vList4"/>
    <dgm:cxn modelId="{6C1C8A0C-96DB-4893-8D93-267F53537DE7}" type="presParOf" srcId="{C4A8F369-7581-4EE2-AB05-7A58319CD601}" destId="{E0E19A1F-BD99-4243-BE44-CCB8146975D7}" srcOrd="2" destOrd="0" presId="urn:microsoft.com/office/officeart/2005/8/layout/vList4"/>
    <dgm:cxn modelId="{69F76DF9-1ADA-4798-A091-C1FAAE7DB1AA}" type="presParOf" srcId="{E0E19A1F-BD99-4243-BE44-CCB8146975D7}" destId="{74917ABB-3146-428B-A30B-B3E389AF828F}" srcOrd="0" destOrd="0" presId="urn:microsoft.com/office/officeart/2005/8/layout/vList4"/>
    <dgm:cxn modelId="{E86531E4-62C6-4FCB-96B5-B00699EAC9DE}" type="presParOf" srcId="{E0E19A1F-BD99-4243-BE44-CCB8146975D7}" destId="{8EEE2962-9B82-426E-83D3-B5D108E183FE}" srcOrd="1" destOrd="0" presId="urn:microsoft.com/office/officeart/2005/8/layout/vList4"/>
    <dgm:cxn modelId="{F088B81B-F402-48A1-BC48-5CEA79450AD1}" type="presParOf" srcId="{E0E19A1F-BD99-4243-BE44-CCB8146975D7}" destId="{8F87533B-E707-4DB4-BBFD-906A0DF3A07F}" srcOrd="2" destOrd="0" presId="urn:microsoft.com/office/officeart/2005/8/layout/vList4"/>
    <dgm:cxn modelId="{D75F508D-BB7C-45F4-9EE7-7813D0A44AB9}" type="presParOf" srcId="{C4A8F369-7581-4EE2-AB05-7A58319CD601}" destId="{094A03B7-82CB-4A20-8BB8-C36FA3191E1B}" srcOrd="3" destOrd="0" presId="urn:microsoft.com/office/officeart/2005/8/layout/vList4"/>
    <dgm:cxn modelId="{84967693-B8CC-4EDB-B6B2-037BC8A37055}" type="presParOf" srcId="{C4A8F369-7581-4EE2-AB05-7A58319CD601}" destId="{C30E45A4-A178-486D-876A-3DE490D199C3}" srcOrd="4" destOrd="0" presId="urn:microsoft.com/office/officeart/2005/8/layout/vList4"/>
    <dgm:cxn modelId="{E3E543A6-36BA-4CB4-98FE-738820F18FEF}" type="presParOf" srcId="{C30E45A4-A178-486D-876A-3DE490D199C3}" destId="{A5D8C491-7EA9-433B-99DE-851EB95280B1}" srcOrd="0" destOrd="0" presId="urn:microsoft.com/office/officeart/2005/8/layout/vList4"/>
    <dgm:cxn modelId="{0080DA6E-F7D9-4007-8654-6569D1AEAA51}" type="presParOf" srcId="{C30E45A4-A178-486D-876A-3DE490D199C3}" destId="{3B0AADE8-95FF-4403-9E69-B11A8156E502}" srcOrd="1" destOrd="0" presId="urn:microsoft.com/office/officeart/2005/8/layout/vList4"/>
    <dgm:cxn modelId="{3CB7DB88-17EB-4274-ABF8-D2EE834375D9}" type="presParOf" srcId="{C30E45A4-A178-486D-876A-3DE490D199C3}" destId="{5B9ECF3F-12B3-4688-A984-FFF0E243589C}" srcOrd="2" destOrd="0" presId="urn:microsoft.com/office/officeart/2005/8/layout/vList4"/>
    <dgm:cxn modelId="{1130A87C-3C6C-4006-96AF-5B2F3C985469}" type="presParOf" srcId="{C4A8F369-7581-4EE2-AB05-7A58319CD601}" destId="{4B4BBA32-BE83-4AA0-B179-269A0A6C0B99}" srcOrd="5" destOrd="0" presId="urn:microsoft.com/office/officeart/2005/8/layout/vList4"/>
    <dgm:cxn modelId="{7BD4B69A-4C5E-4411-9446-3AF958826DD2}" type="presParOf" srcId="{C4A8F369-7581-4EE2-AB05-7A58319CD601}" destId="{E7F83235-C725-4605-846F-9A1E5EE8464A}" srcOrd="6" destOrd="0" presId="urn:microsoft.com/office/officeart/2005/8/layout/vList4"/>
    <dgm:cxn modelId="{02ACBEF9-E45E-40F9-8A4E-97C7621833BB}" type="presParOf" srcId="{E7F83235-C725-4605-846F-9A1E5EE8464A}" destId="{6377BFA3-B456-47A3-8573-FAD16FB532D8}" srcOrd="0" destOrd="0" presId="urn:microsoft.com/office/officeart/2005/8/layout/vList4"/>
    <dgm:cxn modelId="{E9C4D659-E84B-4838-8FE2-09CDE5A96787}" type="presParOf" srcId="{E7F83235-C725-4605-846F-9A1E5EE8464A}" destId="{6AE3AA2B-A34C-4E8A-A3CC-98F1FB16E6F5}" srcOrd="1" destOrd="0" presId="urn:microsoft.com/office/officeart/2005/8/layout/vList4"/>
    <dgm:cxn modelId="{D9D5515E-CC86-42CF-8EF6-0E945C12107F}" type="presParOf" srcId="{E7F83235-C725-4605-846F-9A1E5EE8464A}" destId="{ACE55E8F-CAE6-421A-B956-4BB574325E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0E2C5-0638-4063-B74D-F582CA51CA4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22FB8DEB-0CB8-46F4-8B93-823429D02B41}">
      <dgm:prSet phldrT="[Text]"/>
      <dgm:spPr/>
      <dgm:t>
        <a:bodyPr/>
        <a:lstStyle/>
        <a:p>
          <a:r>
            <a:rPr lang="en-US" b="1" dirty="0"/>
            <a:t>Look for:</a:t>
          </a:r>
        </a:p>
        <a:p>
          <a:r>
            <a:rPr lang="en-US" b="1" dirty="0"/>
            <a:t>Signs and Symptoms of PTSD</a:t>
          </a:r>
        </a:p>
      </dgm:t>
    </dgm:pt>
    <dgm:pt modelId="{A2330A70-8EB3-4A77-835C-7ACA0C292AB0}" type="parTrans" cxnId="{E92BDF77-60A6-4840-B7E6-11373A4DA07D}">
      <dgm:prSet/>
      <dgm:spPr/>
      <dgm:t>
        <a:bodyPr/>
        <a:lstStyle/>
        <a:p>
          <a:endParaRPr lang="en-US"/>
        </a:p>
      </dgm:t>
    </dgm:pt>
    <dgm:pt modelId="{AD6D0D43-B624-412D-8C38-1566849F165E}" type="sibTrans" cxnId="{E92BDF77-60A6-4840-B7E6-11373A4DA07D}">
      <dgm:prSet/>
      <dgm:spPr/>
      <dgm:t>
        <a:bodyPr/>
        <a:lstStyle/>
        <a:p>
          <a:endParaRPr lang="en-US"/>
        </a:p>
      </dgm:t>
    </dgm:pt>
    <dgm:pt modelId="{63E7BA1E-2E72-49CA-BC7A-BF8F5C3E0B77}" type="pres">
      <dgm:prSet presAssocID="{7E50E2C5-0638-4063-B74D-F582CA51CA47}" presName="linearFlow" presStyleCnt="0">
        <dgm:presLayoutVars>
          <dgm:dir/>
          <dgm:resizeHandles val="exact"/>
        </dgm:presLayoutVars>
      </dgm:prSet>
      <dgm:spPr/>
    </dgm:pt>
    <dgm:pt modelId="{185E7C21-099A-4034-803D-2EFCDBA447AA}" type="pres">
      <dgm:prSet presAssocID="{22FB8DEB-0CB8-46F4-8B93-823429D02B41}" presName="composite" presStyleCnt="0"/>
      <dgm:spPr/>
    </dgm:pt>
    <dgm:pt modelId="{26CC4EAD-42C3-445E-89CD-D3A18F849E83}" type="pres">
      <dgm:prSet presAssocID="{22FB8DEB-0CB8-46F4-8B93-823429D02B4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D689A2B5-4D3A-4A02-A11E-2C21F3BB85F7}" type="pres">
      <dgm:prSet presAssocID="{22FB8DEB-0CB8-46F4-8B93-823429D02B41}" presName="txShp" presStyleLbl="node1" presStyleIdx="0" presStyleCnt="1" custLinFactNeighborX="-113" custLinFactNeighborY="224">
        <dgm:presLayoutVars>
          <dgm:bulletEnabled val="1"/>
        </dgm:presLayoutVars>
      </dgm:prSet>
      <dgm:spPr/>
    </dgm:pt>
  </dgm:ptLst>
  <dgm:cxnLst>
    <dgm:cxn modelId="{E92BDF77-60A6-4840-B7E6-11373A4DA07D}" srcId="{7E50E2C5-0638-4063-B74D-F582CA51CA47}" destId="{22FB8DEB-0CB8-46F4-8B93-823429D02B41}" srcOrd="0" destOrd="0" parTransId="{A2330A70-8EB3-4A77-835C-7ACA0C292AB0}" sibTransId="{AD6D0D43-B624-412D-8C38-1566849F165E}"/>
    <dgm:cxn modelId="{D9F036CB-BE7A-45DE-8991-83430CA3B0E4}" type="presOf" srcId="{22FB8DEB-0CB8-46F4-8B93-823429D02B41}" destId="{D689A2B5-4D3A-4A02-A11E-2C21F3BB85F7}" srcOrd="0" destOrd="0" presId="urn:microsoft.com/office/officeart/2005/8/layout/vList3"/>
    <dgm:cxn modelId="{80E124F4-F225-4267-A15E-B2C1350E05DC}" type="presOf" srcId="{7E50E2C5-0638-4063-B74D-F582CA51CA47}" destId="{63E7BA1E-2E72-49CA-BC7A-BF8F5C3E0B77}" srcOrd="0" destOrd="0" presId="urn:microsoft.com/office/officeart/2005/8/layout/vList3"/>
    <dgm:cxn modelId="{04FD23C2-3F45-4664-B31E-6B44377F5185}" type="presParOf" srcId="{63E7BA1E-2E72-49CA-BC7A-BF8F5C3E0B77}" destId="{185E7C21-099A-4034-803D-2EFCDBA447AA}" srcOrd="0" destOrd="0" presId="urn:microsoft.com/office/officeart/2005/8/layout/vList3"/>
    <dgm:cxn modelId="{5686C31E-A218-4C7F-B5FA-3F3D94CDADD9}" type="presParOf" srcId="{185E7C21-099A-4034-803D-2EFCDBA447AA}" destId="{26CC4EAD-42C3-445E-89CD-D3A18F849E83}" srcOrd="0" destOrd="0" presId="urn:microsoft.com/office/officeart/2005/8/layout/vList3"/>
    <dgm:cxn modelId="{9102E21D-B47A-444F-B67F-814AF15CB5D6}" type="presParOf" srcId="{185E7C21-099A-4034-803D-2EFCDBA447AA}" destId="{D689A2B5-4D3A-4A02-A11E-2C21F3BB85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62ABE-44D8-4016-9A86-6890AE8911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</dgm:pt>
    <dgm:pt modelId="{15723991-8149-4112-88D8-85756ECEDD6A}">
      <dgm:prSet phldrT="[Text]"/>
      <dgm:spPr/>
      <dgm:t>
        <a:bodyPr/>
        <a:lstStyle/>
        <a:p>
          <a:r>
            <a:rPr lang="en-US" dirty="0"/>
            <a:t>Have you experienced this?</a:t>
          </a:r>
        </a:p>
      </dgm:t>
    </dgm:pt>
    <dgm:pt modelId="{1A00D823-76D4-45D1-BF0D-1A94F9760A10}" type="parTrans" cxnId="{58F41503-7C25-43BD-874E-B90FB8040B6C}">
      <dgm:prSet/>
      <dgm:spPr/>
      <dgm:t>
        <a:bodyPr/>
        <a:lstStyle/>
        <a:p>
          <a:endParaRPr lang="en-US"/>
        </a:p>
      </dgm:t>
    </dgm:pt>
    <dgm:pt modelId="{D7600400-79CA-4658-930C-A1B25D783BB6}" type="sibTrans" cxnId="{58F41503-7C25-43BD-874E-B90FB8040B6C}">
      <dgm:prSet/>
      <dgm:spPr/>
      <dgm:t>
        <a:bodyPr/>
        <a:lstStyle/>
        <a:p>
          <a:endParaRPr lang="en-US"/>
        </a:p>
      </dgm:t>
    </dgm:pt>
    <dgm:pt modelId="{A5A731FD-AD88-4CF9-BF25-27ECA9C79EC3}">
      <dgm:prSet phldrT="[Text]"/>
      <dgm:spPr/>
      <dgm:t>
        <a:bodyPr/>
        <a:lstStyle/>
        <a:p>
          <a:r>
            <a:rPr lang="en-US" dirty="0"/>
            <a:t>How else have you seen PTSD present?</a:t>
          </a:r>
        </a:p>
      </dgm:t>
    </dgm:pt>
    <dgm:pt modelId="{51CF8481-7028-4640-A155-D30D3A96DD1F}" type="parTrans" cxnId="{7927704F-3182-4B49-9C6A-D8E9E9C825EC}">
      <dgm:prSet/>
      <dgm:spPr/>
      <dgm:t>
        <a:bodyPr/>
        <a:lstStyle/>
        <a:p>
          <a:endParaRPr lang="en-US"/>
        </a:p>
      </dgm:t>
    </dgm:pt>
    <dgm:pt modelId="{2BE4F3AC-D112-4F95-A0D0-BAB0298E9148}" type="sibTrans" cxnId="{7927704F-3182-4B49-9C6A-D8E9E9C825EC}">
      <dgm:prSet/>
      <dgm:spPr/>
      <dgm:t>
        <a:bodyPr/>
        <a:lstStyle/>
        <a:p>
          <a:endParaRPr lang="en-US"/>
        </a:p>
      </dgm:t>
    </dgm:pt>
    <dgm:pt modelId="{B649C421-5F66-4054-A078-01E60BEEF8F9}" type="pres">
      <dgm:prSet presAssocID="{A9B62ABE-44D8-4016-9A86-6890AE891152}" presName="linear" presStyleCnt="0">
        <dgm:presLayoutVars>
          <dgm:dir/>
          <dgm:resizeHandles val="exact"/>
        </dgm:presLayoutVars>
      </dgm:prSet>
      <dgm:spPr/>
    </dgm:pt>
    <dgm:pt modelId="{A304BC7F-CEEA-4909-A1A3-01F04770A9CB}" type="pres">
      <dgm:prSet presAssocID="{15723991-8149-4112-88D8-85756ECEDD6A}" presName="comp" presStyleCnt="0"/>
      <dgm:spPr/>
    </dgm:pt>
    <dgm:pt modelId="{56185823-023C-4E4D-8A76-8D0B1487F64F}" type="pres">
      <dgm:prSet presAssocID="{15723991-8149-4112-88D8-85756ECEDD6A}" presName="box" presStyleLbl="node1" presStyleIdx="0" presStyleCnt="2"/>
      <dgm:spPr/>
    </dgm:pt>
    <dgm:pt modelId="{C7F3E5C1-1AE5-41E2-8B54-80AEAB8FC81F}" type="pres">
      <dgm:prSet presAssocID="{15723991-8149-4112-88D8-85756ECEDD6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20A126E9-DFC9-4C77-83AE-5C2A8A0F9D2D}" type="pres">
      <dgm:prSet presAssocID="{15723991-8149-4112-88D8-85756ECEDD6A}" presName="text" presStyleLbl="node1" presStyleIdx="0" presStyleCnt="2">
        <dgm:presLayoutVars>
          <dgm:bulletEnabled val="1"/>
        </dgm:presLayoutVars>
      </dgm:prSet>
      <dgm:spPr/>
    </dgm:pt>
    <dgm:pt modelId="{BEEEF45C-9003-4DAC-8629-C9981C3DC94F}" type="pres">
      <dgm:prSet presAssocID="{D7600400-79CA-4658-930C-A1B25D783BB6}" presName="spacer" presStyleCnt="0"/>
      <dgm:spPr/>
    </dgm:pt>
    <dgm:pt modelId="{7C905AEB-6717-43C9-B158-E2E9EF3BCA5D}" type="pres">
      <dgm:prSet presAssocID="{A5A731FD-AD88-4CF9-BF25-27ECA9C79EC3}" presName="comp" presStyleCnt="0"/>
      <dgm:spPr/>
    </dgm:pt>
    <dgm:pt modelId="{259562D7-913F-4FCA-9BA7-2DED263F26AC}" type="pres">
      <dgm:prSet presAssocID="{A5A731FD-AD88-4CF9-BF25-27ECA9C79EC3}" presName="box" presStyleLbl="node1" presStyleIdx="1" presStyleCnt="2"/>
      <dgm:spPr/>
    </dgm:pt>
    <dgm:pt modelId="{DF6ADD25-61EB-4350-B7F0-1CE59D94FDBA}" type="pres">
      <dgm:prSet presAssocID="{A5A731FD-AD88-4CF9-BF25-27ECA9C79EC3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DD9FA1C8-BB88-4EC8-8E85-930066F445B7}" type="pres">
      <dgm:prSet presAssocID="{A5A731FD-AD88-4CF9-BF25-27ECA9C79EC3}" presName="text" presStyleLbl="node1" presStyleIdx="1" presStyleCnt="2">
        <dgm:presLayoutVars>
          <dgm:bulletEnabled val="1"/>
        </dgm:presLayoutVars>
      </dgm:prSet>
      <dgm:spPr/>
    </dgm:pt>
  </dgm:ptLst>
  <dgm:cxnLst>
    <dgm:cxn modelId="{58F41503-7C25-43BD-874E-B90FB8040B6C}" srcId="{A9B62ABE-44D8-4016-9A86-6890AE891152}" destId="{15723991-8149-4112-88D8-85756ECEDD6A}" srcOrd="0" destOrd="0" parTransId="{1A00D823-76D4-45D1-BF0D-1A94F9760A10}" sibTransId="{D7600400-79CA-4658-930C-A1B25D783BB6}"/>
    <dgm:cxn modelId="{4C45C036-3A21-4662-8B7A-8293096B8A97}" type="presOf" srcId="{A5A731FD-AD88-4CF9-BF25-27ECA9C79EC3}" destId="{DD9FA1C8-BB88-4EC8-8E85-930066F445B7}" srcOrd="1" destOrd="0" presId="urn:microsoft.com/office/officeart/2005/8/layout/vList4"/>
    <dgm:cxn modelId="{D8CD155D-9E4B-4656-A513-2AC46100DE1B}" type="presOf" srcId="{A5A731FD-AD88-4CF9-BF25-27ECA9C79EC3}" destId="{259562D7-913F-4FCA-9BA7-2DED263F26AC}" srcOrd="0" destOrd="0" presId="urn:microsoft.com/office/officeart/2005/8/layout/vList4"/>
    <dgm:cxn modelId="{290B4F65-3C8F-46FF-A6CA-0B78E6676FD6}" type="presOf" srcId="{A9B62ABE-44D8-4016-9A86-6890AE891152}" destId="{B649C421-5F66-4054-A078-01E60BEEF8F9}" srcOrd="0" destOrd="0" presId="urn:microsoft.com/office/officeart/2005/8/layout/vList4"/>
    <dgm:cxn modelId="{7927704F-3182-4B49-9C6A-D8E9E9C825EC}" srcId="{A9B62ABE-44D8-4016-9A86-6890AE891152}" destId="{A5A731FD-AD88-4CF9-BF25-27ECA9C79EC3}" srcOrd="1" destOrd="0" parTransId="{51CF8481-7028-4640-A155-D30D3A96DD1F}" sibTransId="{2BE4F3AC-D112-4F95-A0D0-BAB0298E9148}"/>
    <dgm:cxn modelId="{E2CD8ED1-D563-42C4-AD2C-23FAD5D41C40}" type="presOf" srcId="{15723991-8149-4112-88D8-85756ECEDD6A}" destId="{56185823-023C-4E4D-8A76-8D0B1487F64F}" srcOrd="0" destOrd="0" presId="urn:microsoft.com/office/officeart/2005/8/layout/vList4"/>
    <dgm:cxn modelId="{FD7B28E1-A758-497F-83F9-02FE206BF0F8}" type="presOf" srcId="{15723991-8149-4112-88D8-85756ECEDD6A}" destId="{20A126E9-DFC9-4C77-83AE-5C2A8A0F9D2D}" srcOrd="1" destOrd="0" presId="urn:microsoft.com/office/officeart/2005/8/layout/vList4"/>
    <dgm:cxn modelId="{13F1DD80-2EF0-4F38-B26F-6F740BCE1B8F}" type="presParOf" srcId="{B649C421-5F66-4054-A078-01E60BEEF8F9}" destId="{A304BC7F-CEEA-4909-A1A3-01F04770A9CB}" srcOrd="0" destOrd="0" presId="urn:microsoft.com/office/officeart/2005/8/layout/vList4"/>
    <dgm:cxn modelId="{AC567B0D-7EB4-403B-8BFA-3E62FD322469}" type="presParOf" srcId="{A304BC7F-CEEA-4909-A1A3-01F04770A9CB}" destId="{56185823-023C-4E4D-8A76-8D0B1487F64F}" srcOrd="0" destOrd="0" presId="urn:microsoft.com/office/officeart/2005/8/layout/vList4"/>
    <dgm:cxn modelId="{BE16D3A6-9B65-4D0C-BECF-01EE65C81600}" type="presParOf" srcId="{A304BC7F-CEEA-4909-A1A3-01F04770A9CB}" destId="{C7F3E5C1-1AE5-41E2-8B54-80AEAB8FC81F}" srcOrd="1" destOrd="0" presId="urn:microsoft.com/office/officeart/2005/8/layout/vList4"/>
    <dgm:cxn modelId="{43DB3941-4984-4913-8EBD-CCA552653C75}" type="presParOf" srcId="{A304BC7F-CEEA-4909-A1A3-01F04770A9CB}" destId="{20A126E9-DFC9-4C77-83AE-5C2A8A0F9D2D}" srcOrd="2" destOrd="0" presId="urn:microsoft.com/office/officeart/2005/8/layout/vList4"/>
    <dgm:cxn modelId="{CAEBF94E-0993-4D80-BCA6-88A36D573D1B}" type="presParOf" srcId="{B649C421-5F66-4054-A078-01E60BEEF8F9}" destId="{BEEEF45C-9003-4DAC-8629-C9981C3DC94F}" srcOrd="1" destOrd="0" presId="urn:microsoft.com/office/officeart/2005/8/layout/vList4"/>
    <dgm:cxn modelId="{BE0B8B9A-9CCA-48B4-B4F5-A83CB88E3C3E}" type="presParOf" srcId="{B649C421-5F66-4054-A078-01E60BEEF8F9}" destId="{7C905AEB-6717-43C9-B158-E2E9EF3BCA5D}" srcOrd="2" destOrd="0" presId="urn:microsoft.com/office/officeart/2005/8/layout/vList4"/>
    <dgm:cxn modelId="{762D60FB-2E8E-48C2-83CD-2FE5337016E5}" type="presParOf" srcId="{7C905AEB-6717-43C9-B158-E2E9EF3BCA5D}" destId="{259562D7-913F-4FCA-9BA7-2DED263F26AC}" srcOrd="0" destOrd="0" presId="urn:microsoft.com/office/officeart/2005/8/layout/vList4"/>
    <dgm:cxn modelId="{5784F3B9-558F-49F5-83BF-3DFBC45028D0}" type="presParOf" srcId="{7C905AEB-6717-43C9-B158-E2E9EF3BCA5D}" destId="{DF6ADD25-61EB-4350-B7F0-1CE59D94FDBA}" srcOrd="1" destOrd="0" presId="urn:microsoft.com/office/officeart/2005/8/layout/vList4"/>
    <dgm:cxn modelId="{A478CFDB-0B6B-4A8F-A162-185B6573F8BF}" type="presParOf" srcId="{7C905AEB-6717-43C9-B158-E2E9EF3BCA5D}" destId="{DD9FA1C8-BB88-4EC8-8E85-930066F445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0E2C5-0638-4063-B74D-F582CA51CA4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22FB8DEB-0CB8-46F4-8B93-823429D02B41}">
      <dgm:prSet phldrT="[Text]"/>
      <dgm:spPr/>
      <dgm:t>
        <a:bodyPr/>
        <a:lstStyle/>
        <a:p>
          <a:r>
            <a:rPr lang="en-US" b="1" dirty="0"/>
            <a:t>Look for:</a:t>
          </a:r>
        </a:p>
        <a:p>
          <a:r>
            <a:rPr lang="en-US" b="1" dirty="0"/>
            <a:t>What do you think the nurse is doing in her response? </a:t>
          </a:r>
        </a:p>
      </dgm:t>
    </dgm:pt>
    <dgm:pt modelId="{A2330A70-8EB3-4A77-835C-7ACA0C292AB0}" type="parTrans" cxnId="{E92BDF77-60A6-4840-B7E6-11373A4DA07D}">
      <dgm:prSet/>
      <dgm:spPr/>
      <dgm:t>
        <a:bodyPr/>
        <a:lstStyle/>
        <a:p>
          <a:endParaRPr lang="en-US"/>
        </a:p>
      </dgm:t>
    </dgm:pt>
    <dgm:pt modelId="{AD6D0D43-B624-412D-8C38-1566849F165E}" type="sibTrans" cxnId="{E92BDF77-60A6-4840-B7E6-11373A4DA07D}">
      <dgm:prSet/>
      <dgm:spPr/>
      <dgm:t>
        <a:bodyPr/>
        <a:lstStyle/>
        <a:p>
          <a:endParaRPr lang="en-US"/>
        </a:p>
      </dgm:t>
    </dgm:pt>
    <dgm:pt modelId="{63E7BA1E-2E72-49CA-BC7A-BF8F5C3E0B77}" type="pres">
      <dgm:prSet presAssocID="{7E50E2C5-0638-4063-B74D-F582CA51CA47}" presName="linearFlow" presStyleCnt="0">
        <dgm:presLayoutVars>
          <dgm:dir/>
          <dgm:resizeHandles val="exact"/>
        </dgm:presLayoutVars>
      </dgm:prSet>
      <dgm:spPr/>
    </dgm:pt>
    <dgm:pt modelId="{185E7C21-099A-4034-803D-2EFCDBA447AA}" type="pres">
      <dgm:prSet presAssocID="{22FB8DEB-0CB8-46F4-8B93-823429D02B41}" presName="composite" presStyleCnt="0"/>
      <dgm:spPr/>
    </dgm:pt>
    <dgm:pt modelId="{26CC4EAD-42C3-445E-89CD-D3A18F849E83}" type="pres">
      <dgm:prSet presAssocID="{22FB8DEB-0CB8-46F4-8B93-823429D02B4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D689A2B5-4D3A-4A02-A11E-2C21F3BB85F7}" type="pres">
      <dgm:prSet presAssocID="{22FB8DEB-0CB8-46F4-8B93-823429D02B41}" presName="txShp" presStyleLbl="node1" presStyleIdx="0" presStyleCnt="1" custLinFactNeighborX="-113" custLinFactNeighborY="224">
        <dgm:presLayoutVars>
          <dgm:bulletEnabled val="1"/>
        </dgm:presLayoutVars>
      </dgm:prSet>
      <dgm:spPr/>
    </dgm:pt>
  </dgm:ptLst>
  <dgm:cxnLst>
    <dgm:cxn modelId="{E92BDF77-60A6-4840-B7E6-11373A4DA07D}" srcId="{7E50E2C5-0638-4063-B74D-F582CA51CA47}" destId="{22FB8DEB-0CB8-46F4-8B93-823429D02B41}" srcOrd="0" destOrd="0" parTransId="{A2330A70-8EB3-4A77-835C-7ACA0C292AB0}" sibTransId="{AD6D0D43-B624-412D-8C38-1566849F165E}"/>
    <dgm:cxn modelId="{D9F036CB-BE7A-45DE-8991-83430CA3B0E4}" type="presOf" srcId="{22FB8DEB-0CB8-46F4-8B93-823429D02B41}" destId="{D689A2B5-4D3A-4A02-A11E-2C21F3BB85F7}" srcOrd="0" destOrd="0" presId="urn:microsoft.com/office/officeart/2005/8/layout/vList3"/>
    <dgm:cxn modelId="{80E124F4-F225-4267-A15E-B2C1350E05DC}" type="presOf" srcId="{7E50E2C5-0638-4063-B74D-F582CA51CA47}" destId="{63E7BA1E-2E72-49CA-BC7A-BF8F5C3E0B77}" srcOrd="0" destOrd="0" presId="urn:microsoft.com/office/officeart/2005/8/layout/vList3"/>
    <dgm:cxn modelId="{04FD23C2-3F45-4664-B31E-6B44377F5185}" type="presParOf" srcId="{63E7BA1E-2E72-49CA-BC7A-BF8F5C3E0B77}" destId="{185E7C21-099A-4034-803D-2EFCDBA447AA}" srcOrd="0" destOrd="0" presId="urn:microsoft.com/office/officeart/2005/8/layout/vList3"/>
    <dgm:cxn modelId="{5686C31E-A218-4C7F-B5FA-3F3D94CDADD9}" type="presParOf" srcId="{185E7C21-099A-4034-803D-2EFCDBA447AA}" destId="{26CC4EAD-42C3-445E-89CD-D3A18F849E83}" srcOrd="0" destOrd="0" presId="urn:microsoft.com/office/officeart/2005/8/layout/vList3"/>
    <dgm:cxn modelId="{9102E21D-B47A-444F-B67F-814AF15CB5D6}" type="presParOf" srcId="{185E7C21-099A-4034-803D-2EFCDBA447AA}" destId="{D689A2B5-4D3A-4A02-A11E-2C21F3BB85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62ABE-44D8-4016-9A86-6890AE8911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</dgm:pt>
    <dgm:pt modelId="{15723991-8149-4112-88D8-85756ECEDD6A}">
      <dgm:prSet phldrT="[Text]"/>
      <dgm:spPr/>
      <dgm:t>
        <a:bodyPr/>
        <a:lstStyle/>
        <a:p>
          <a:r>
            <a:rPr lang="en-US" dirty="0"/>
            <a:t>What do you think she is doing well?</a:t>
          </a:r>
        </a:p>
      </dgm:t>
    </dgm:pt>
    <dgm:pt modelId="{1A00D823-76D4-45D1-BF0D-1A94F9760A10}" type="parTrans" cxnId="{58F41503-7C25-43BD-874E-B90FB8040B6C}">
      <dgm:prSet/>
      <dgm:spPr/>
      <dgm:t>
        <a:bodyPr/>
        <a:lstStyle/>
        <a:p>
          <a:endParaRPr lang="en-US"/>
        </a:p>
      </dgm:t>
    </dgm:pt>
    <dgm:pt modelId="{D7600400-79CA-4658-930C-A1B25D783BB6}" type="sibTrans" cxnId="{58F41503-7C25-43BD-874E-B90FB8040B6C}">
      <dgm:prSet/>
      <dgm:spPr/>
      <dgm:t>
        <a:bodyPr/>
        <a:lstStyle/>
        <a:p>
          <a:endParaRPr lang="en-US"/>
        </a:p>
      </dgm:t>
    </dgm:pt>
    <dgm:pt modelId="{A5A731FD-AD88-4CF9-BF25-27ECA9C79EC3}">
      <dgm:prSet phldrT="[Text]"/>
      <dgm:spPr/>
      <dgm:t>
        <a:bodyPr/>
        <a:lstStyle/>
        <a:p>
          <a:r>
            <a:rPr lang="en-US" dirty="0"/>
            <a:t>What do you find hard in such situations?</a:t>
          </a:r>
        </a:p>
      </dgm:t>
    </dgm:pt>
    <dgm:pt modelId="{51CF8481-7028-4640-A155-D30D3A96DD1F}" type="parTrans" cxnId="{7927704F-3182-4B49-9C6A-D8E9E9C825EC}">
      <dgm:prSet/>
      <dgm:spPr/>
      <dgm:t>
        <a:bodyPr/>
        <a:lstStyle/>
        <a:p>
          <a:endParaRPr lang="en-US"/>
        </a:p>
      </dgm:t>
    </dgm:pt>
    <dgm:pt modelId="{2BE4F3AC-D112-4F95-A0D0-BAB0298E9148}" type="sibTrans" cxnId="{7927704F-3182-4B49-9C6A-D8E9E9C825EC}">
      <dgm:prSet/>
      <dgm:spPr/>
      <dgm:t>
        <a:bodyPr/>
        <a:lstStyle/>
        <a:p>
          <a:endParaRPr lang="en-US"/>
        </a:p>
      </dgm:t>
    </dgm:pt>
    <dgm:pt modelId="{B649C421-5F66-4054-A078-01E60BEEF8F9}" type="pres">
      <dgm:prSet presAssocID="{A9B62ABE-44D8-4016-9A86-6890AE891152}" presName="linear" presStyleCnt="0">
        <dgm:presLayoutVars>
          <dgm:dir/>
          <dgm:resizeHandles val="exact"/>
        </dgm:presLayoutVars>
      </dgm:prSet>
      <dgm:spPr/>
    </dgm:pt>
    <dgm:pt modelId="{A304BC7F-CEEA-4909-A1A3-01F04770A9CB}" type="pres">
      <dgm:prSet presAssocID="{15723991-8149-4112-88D8-85756ECEDD6A}" presName="comp" presStyleCnt="0"/>
      <dgm:spPr/>
    </dgm:pt>
    <dgm:pt modelId="{56185823-023C-4E4D-8A76-8D0B1487F64F}" type="pres">
      <dgm:prSet presAssocID="{15723991-8149-4112-88D8-85756ECEDD6A}" presName="box" presStyleLbl="node1" presStyleIdx="0" presStyleCnt="2"/>
      <dgm:spPr/>
    </dgm:pt>
    <dgm:pt modelId="{C7F3E5C1-1AE5-41E2-8B54-80AEAB8FC81F}" type="pres">
      <dgm:prSet presAssocID="{15723991-8149-4112-88D8-85756ECEDD6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20A126E9-DFC9-4C77-83AE-5C2A8A0F9D2D}" type="pres">
      <dgm:prSet presAssocID="{15723991-8149-4112-88D8-85756ECEDD6A}" presName="text" presStyleLbl="node1" presStyleIdx="0" presStyleCnt="2">
        <dgm:presLayoutVars>
          <dgm:bulletEnabled val="1"/>
        </dgm:presLayoutVars>
      </dgm:prSet>
      <dgm:spPr/>
    </dgm:pt>
    <dgm:pt modelId="{BEEEF45C-9003-4DAC-8629-C9981C3DC94F}" type="pres">
      <dgm:prSet presAssocID="{D7600400-79CA-4658-930C-A1B25D783BB6}" presName="spacer" presStyleCnt="0"/>
      <dgm:spPr/>
    </dgm:pt>
    <dgm:pt modelId="{7C905AEB-6717-43C9-B158-E2E9EF3BCA5D}" type="pres">
      <dgm:prSet presAssocID="{A5A731FD-AD88-4CF9-BF25-27ECA9C79EC3}" presName="comp" presStyleCnt="0"/>
      <dgm:spPr/>
    </dgm:pt>
    <dgm:pt modelId="{259562D7-913F-4FCA-9BA7-2DED263F26AC}" type="pres">
      <dgm:prSet presAssocID="{A5A731FD-AD88-4CF9-BF25-27ECA9C79EC3}" presName="box" presStyleLbl="node1" presStyleIdx="1" presStyleCnt="2"/>
      <dgm:spPr/>
    </dgm:pt>
    <dgm:pt modelId="{DF6ADD25-61EB-4350-B7F0-1CE59D94FDBA}" type="pres">
      <dgm:prSet presAssocID="{A5A731FD-AD88-4CF9-BF25-27ECA9C79EC3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DD9FA1C8-BB88-4EC8-8E85-930066F445B7}" type="pres">
      <dgm:prSet presAssocID="{A5A731FD-AD88-4CF9-BF25-27ECA9C79EC3}" presName="text" presStyleLbl="node1" presStyleIdx="1" presStyleCnt="2">
        <dgm:presLayoutVars>
          <dgm:bulletEnabled val="1"/>
        </dgm:presLayoutVars>
      </dgm:prSet>
      <dgm:spPr/>
    </dgm:pt>
  </dgm:ptLst>
  <dgm:cxnLst>
    <dgm:cxn modelId="{58F41503-7C25-43BD-874E-B90FB8040B6C}" srcId="{A9B62ABE-44D8-4016-9A86-6890AE891152}" destId="{15723991-8149-4112-88D8-85756ECEDD6A}" srcOrd="0" destOrd="0" parTransId="{1A00D823-76D4-45D1-BF0D-1A94F9760A10}" sibTransId="{D7600400-79CA-4658-930C-A1B25D783BB6}"/>
    <dgm:cxn modelId="{4C45C036-3A21-4662-8B7A-8293096B8A97}" type="presOf" srcId="{A5A731FD-AD88-4CF9-BF25-27ECA9C79EC3}" destId="{DD9FA1C8-BB88-4EC8-8E85-930066F445B7}" srcOrd="1" destOrd="0" presId="urn:microsoft.com/office/officeart/2005/8/layout/vList4"/>
    <dgm:cxn modelId="{D8CD155D-9E4B-4656-A513-2AC46100DE1B}" type="presOf" srcId="{A5A731FD-AD88-4CF9-BF25-27ECA9C79EC3}" destId="{259562D7-913F-4FCA-9BA7-2DED263F26AC}" srcOrd="0" destOrd="0" presId="urn:microsoft.com/office/officeart/2005/8/layout/vList4"/>
    <dgm:cxn modelId="{290B4F65-3C8F-46FF-A6CA-0B78E6676FD6}" type="presOf" srcId="{A9B62ABE-44D8-4016-9A86-6890AE891152}" destId="{B649C421-5F66-4054-A078-01E60BEEF8F9}" srcOrd="0" destOrd="0" presId="urn:microsoft.com/office/officeart/2005/8/layout/vList4"/>
    <dgm:cxn modelId="{7927704F-3182-4B49-9C6A-D8E9E9C825EC}" srcId="{A9B62ABE-44D8-4016-9A86-6890AE891152}" destId="{A5A731FD-AD88-4CF9-BF25-27ECA9C79EC3}" srcOrd="1" destOrd="0" parTransId="{51CF8481-7028-4640-A155-D30D3A96DD1F}" sibTransId="{2BE4F3AC-D112-4F95-A0D0-BAB0298E9148}"/>
    <dgm:cxn modelId="{E2CD8ED1-D563-42C4-AD2C-23FAD5D41C40}" type="presOf" srcId="{15723991-8149-4112-88D8-85756ECEDD6A}" destId="{56185823-023C-4E4D-8A76-8D0B1487F64F}" srcOrd="0" destOrd="0" presId="urn:microsoft.com/office/officeart/2005/8/layout/vList4"/>
    <dgm:cxn modelId="{FD7B28E1-A758-497F-83F9-02FE206BF0F8}" type="presOf" srcId="{15723991-8149-4112-88D8-85756ECEDD6A}" destId="{20A126E9-DFC9-4C77-83AE-5C2A8A0F9D2D}" srcOrd="1" destOrd="0" presId="urn:microsoft.com/office/officeart/2005/8/layout/vList4"/>
    <dgm:cxn modelId="{13F1DD80-2EF0-4F38-B26F-6F740BCE1B8F}" type="presParOf" srcId="{B649C421-5F66-4054-A078-01E60BEEF8F9}" destId="{A304BC7F-CEEA-4909-A1A3-01F04770A9CB}" srcOrd="0" destOrd="0" presId="urn:microsoft.com/office/officeart/2005/8/layout/vList4"/>
    <dgm:cxn modelId="{AC567B0D-7EB4-403B-8BFA-3E62FD322469}" type="presParOf" srcId="{A304BC7F-CEEA-4909-A1A3-01F04770A9CB}" destId="{56185823-023C-4E4D-8A76-8D0B1487F64F}" srcOrd="0" destOrd="0" presId="urn:microsoft.com/office/officeart/2005/8/layout/vList4"/>
    <dgm:cxn modelId="{BE16D3A6-9B65-4D0C-BECF-01EE65C81600}" type="presParOf" srcId="{A304BC7F-CEEA-4909-A1A3-01F04770A9CB}" destId="{C7F3E5C1-1AE5-41E2-8B54-80AEAB8FC81F}" srcOrd="1" destOrd="0" presId="urn:microsoft.com/office/officeart/2005/8/layout/vList4"/>
    <dgm:cxn modelId="{43DB3941-4984-4913-8EBD-CCA552653C75}" type="presParOf" srcId="{A304BC7F-CEEA-4909-A1A3-01F04770A9CB}" destId="{20A126E9-DFC9-4C77-83AE-5C2A8A0F9D2D}" srcOrd="2" destOrd="0" presId="urn:microsoft.com/office/officeart/2005/8/layout/vList4"/>
    <dgm:cxn modelId="{CAEBF94E-0993-4D80-BCA6-88A36D573D1B}" type="presParOf" srcId="{B649C421-5F66-4054-A078-01E60BEEF8F9}" destId="{BEEEF45C-9003-4DAC-8629-C9981C3DC94F}" srcOrd="1" destOrd="0" presId="urn:microsoft.com/office/officeart/2005/8/layout/vList4"/>
    <dgm:cxn modelId="{BE0B8B9A-9CCA-48B4-B4F5-A83CB88E3C3E}" type="presParOf" srcId="{B649C421-5F66-4054-A078-01E60BEEF8F9}" destId="{7C905AEB-6717-43C9-B158-E2E9EF3BCA5D}" srcOrd="2" destOrd="0" presId="urn:microsoft.com/office/officeart/2005/8/layout/vList4"/>
    <dgm:cxn modelId="{762D60FB-2E8E-48C2-83CD-2FE5337016E5}" type="presParOf" srcId="{7C905AEB-6717-43C9-B158-E2E9EF3BCA5D}" destId="{259562D7-913F-4FCA-9BA7-2DED263F26AC}" srcOrd="0" destOrd="0" presId="urn:microsoft.com/office/officeart/2005/8/layout/vList4"/>
    <dgm:cxn modelId="{5784F3B9-558F-49F5-83BF-3DFBC45028D0}" type="presParOf" srcId="{7C905AEB-6717-43C9-B158-E2E9EF3BCA5D}" destId="{DF6ADD25-61EB-4350-B7F0-1CE59D94FDBA}" srcOrd="1" destOrd="0" presId="urn:microsoft.com/office/officeart/2005/8/layout/vList4"/>
    <dgm:cxn modelId="{A478CFDB-0B6B-4A8F-A162-185B6573F8BF}" type="presParOf" srcId="{7C905AEB-6717-43C9-B158-E2E9EF3BCA5D}" destId="{DD9FA1C8-BB88-4EC8-8E85-930066F445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0E2C5-0638-4063-B74D-F582CA51CA4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22FB8DEB-0CB8-46F4-8B93-823429D02B41}">
      <dgm:prSet phldrT="[Text]"/>
      <dgm:spPr/>
      <dgm:t>
        <a:bodyPr/>
        <a:lstStyle/>
        <a:p>
          <a:r>
            <a:rPr lang="en-US" b="1" dirty="0"/>
            <a:t>Look for:</a:t>
          </a:r>
        </a:p>
        <a:p>
          <a:r>
            <a:rPr lang="en-US" b="1" dirty="0"/>
            <a:t>What do you think the nurse is doing in his response? </a:t>
          </a:r>
        </a:p>
      </dgm:t>
    </dgm:pt>
    <dgm:pt modelId="{A2330A70-8EB3-4A77-835C-7ACA0C292AB0}" type="parTrans" cxnId="{E92BDF77-60A6-4840-B7E6-11373A4DA07D}">
      <dgm:prSet/>
      <dgm:spPr/>
      <dgm:t>
        <a:bodyPr/>
        <a:lstStyle/>
        <a:p>
          <a:endParaRPr lang="en-US"/>
        </a:p>
      </dgm:t>
    </dgm:pt>
    <dgm:pt modelId="{AD6D0D43-B624-412D-8C38-1566849F165E}" type="sibTrans" cxnId="{E92BDF77-60A6-4840-B7E6-11373A4DA07D}">
      <dgm:prSet/>
      <dgm:spPr/>
      <dgm:t>
        <a:bodyPr/>
        <a:lstStyle/>
        <a:p>
          <a:endParaRPr lang="en-US"/>
        </a:p>
      </dgm:t>
    </dgm:pt>
    <dgm:pt modelId="{63E7BA1E-2E72-49CA-BC7A-BF8F5C3E0B77}" type="pres">
      <dgm:prSet presAssocID="{7E50E2C5-0638-4063-B74D-F582CA51CA47}" presName="linearFlow" presStyleCnt="0">
        <dgm:presLayoutVars>
          <dgm:dir/>
          <dgm:resizeHandles val="exact"/>
        </dgm:presLayoutVars>
      </dgm:prSet>
      <dgm:spPr/>
    </dgm:pt>
    <dgm:pt modelId="{185E7C21-099A-4034-803D-2EFCDBA447AA}" type="pres">
      <dgm:prSet presAssocID="{22FB8DEB-0CB8-46F4-8B93-823429D02B41}" presName="composite" presStyleCnt="0"/>
      <dgm:spPr/>
    </dgm:pt>
    <dgm:pt modelId="{26CC4EAD-42C3-445E-89CD-D3A18F849E83}" type="pres">
      <dgm:prSet presAssocID="{22FB8DEB-0CB8-46F4-8B93-823429D02B4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D689A2B5-4D3A-4A02-A11E-2C21F3BB85F7}" type="pres">
      <dgm:prSet presAssocID="{22FB8DEB-0CB8-46F4-8B93-823429D02B41}" presName="txShp" presStyleLbl="node1" presStyleIdx="0" presStyleCnt="1" custLinFactNeighborX="-113" custLinFactNeighborY="224">
        <dgm:presLayoutVars>
          <dgm:bulletEnabled val="1"/>
        </dgm:presLayoutVars>
      </dgm:prSet>
      <dgm:spPr/>
    </dgm:pt>
  </dgm:ptLst>
  <dgm:cxnLst>
    <dgm:cxn modelId="{E92BDF77-60A6-4840-B7E6-11373A4DA07D}" srcId="{7E50E2C5-0638-4063-B74D-F582CA51CA47}" destId="{22FB8DEB-0CB8-46F4-8B93-823429D02B41}" srcOrd="0" destOrd="0" parTransId="{A2330A70-8EB3-4A77-835C-7ACA0C292AB0}" sibTransId="{AD6D0D43-B624-412D-8C38-1566849F165E}"/>
    <dgm:cxn modelId="{D9F036CB-BE7A-45DE-8991-83430CA3B0E4}" type="presOf" srcId="{22FB8DEB-0CB8-46F4-8B93-823429D02B41}" destId="{D689A2B5-4D3A-4A02-A11E-2C21F3BB85F7}" srcOrd="0" destOrd="0" presId="urn:microsoft.com/office/officeart/2005/8/layout/vList3"/>
    <dgm:cxn modelId="{80E124F4-F225-4267-A15E-B2C1350E05DC}" type="presOf" srcId="{7E50E2C5-0638-4063-B74D-F582CA51CA47}" destId="{63E7BA1E-2E72-49CA-BC7A-BF8F5C3E0B77}" srcOrd="0" destOrd="0" presId="urn:microsoft.com/office/officeart/2005/8/layout/vList3"/>
    <dgm:cxn modelId="{04FD23C2-3F45-4664-B31E-6B44377F5185}" type="presParOf" srcId="{63E7BA1E-2E72-49CA-BC7A-BF8F5C3E0B77}" destId="{185E7C21-099A-4034-803D-2EFCDBA447AA}" srcOrd="0" destOrd="0" presId="urn:microsoft.com/office/officeart/2005/8/layout/vList3"/>
    <dgm:cxn modelId="{5686C31E-A218-4C7F-B5FA-3F3D94CDADD9}" type="presParOf" srcId="{185E7C21-099A-4034-803D-2EFCDBA447AA}" destId="{26CC4EAD-42C3-445E-89CD-D3A18F849E83}" srcOrd="0" destOrd="0" presId="urn:microsoft.com/office/officeart/2005/8/layout/vList3"/>
    <dgm:cxn modelId="{9102E21D-B47A-444F-B67F-814AF15CB5D6}" type="presParOf" srcId="{185E7C21-099A-4034-803D-2EFCDBA447AA}" destId="{D689A2B5-4D3A-4A02-A11E-2C21F3BB85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B62ABE-44D8-4016-9A86-6890AE8911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</dgm:pt>
    <dgm:pt modelId="{15723991-8149-4112-88D8-85756ECEDD6A}">
      <dgm:prSet phldrT="[Text]"/>
      <dgm:spPr/>
      <dgm:t>
        <a:bodyPr/>
        <a:lstStyle/>
        <a:p>
          <a:r>
            <a:rPr lang="en-US" dirty="0"/>
            <a:t>What skills is Chad applying?</a:t>
          </a:r>
        </a:p>
      </dgm:t>
    </dgm:pt>
    <dgm:pt modelId="{1A00D823-76D4-45D1-BF0D-1A94F9760A10}" type="parTrans" cxnId="{58F41503-7C25-43BD-874E-B90FB8040B6C}">
      <dgm:prSet/>
      <dgm:spPr/>
      <dgm:t>
        <a:bodyPr/>
        <a:lstStyle/>
        <a:p>
          <a:endParaRPr lang="en-US"/>
        </a:p>
      </dgm:t>
    </dgm:pt>
    <dgm:pt modelId="{D7600400-79CA-4658-930C-A1B25D783BB6}" type="sibTrans" cxnId="{58F41503-7C25-43BD-874E-B90FB8040B6C}">
      <dgm:prSet/>
      <dgm:spPr/>
      <dgm:t>
        <a:bodyPr/>
        <a:lstStyle/>
        <a:p>
          <a:endParaRPr lang="en-US"/>
        </a:p>
      </dgm:t>
    </dgm:pt>
    <dgm:pt modelId="{A5A731FD-AD88-4CF9-BF25-27ECA9C79EC3}">
      <dgm:prSet phldrT="[Text]"/>
      <dgm:spPr/>
      <dgm:t>
        <a:bodyPr/>
        <a:lstStyle/>
        <a:p>
          <a:r>
            <a:rPr lang="en-US" dirty="0"/>
            <a:t>What else have you tried in such situations?</a:t>
          </a:r>
        </a:p>
      </dgm:t>
    </dgm:pt>
    <dgm:pt modelId="{51CF8481-7028-4640-A155-D30D3A96DD1F}" type="parTrans" cxnId="{7927704F-3182-4B49-9C6A-D8E9E9C825EC}">
      <dgm:prSet/>
      <dgm:spPr/>
      <dgm:t>
        <a:bodyPr/>
        <a:lstStyle/>
        <a:p>
          <a:endParaRPr lang="en-US"/>
        </a:p>
      </dgm:t>
    </dgm:pt>
    <dgm:pt modelId="{2BE4F3AC-D112-4F95-A0D0-BAB0298E9148}" type="sibTrans" cxnId="{7927704F-3182-4B49-9C6A-D8E9E9C825EC}">
      <dgm:prSet/>
      <dgm:spPr/>
      <dgm:t>
        <a:bodyPr/>
        <a:lstStyle/>
        <a:p>
          <a:endParaRPr lang="en-US"/>
        </a:p>
      </dgm:t>
    </dgm:pt>
    <dgm:pt modelId="{B649C421-5F66-4054-A078-01E60BEEF8F9}" type="pres">
      <dgm:prSet presAssocID="{A9B62ABE-44D8-4016-9A86-6890AE891152}" presName="linear" presStyleCnt="0">
        <dgm:presLayoutVars>
          <dgm:dir/>
          <dgm:resizeHandles val="exact"/>
        </dgm:presLayoutVars>
      </dgm:prSet>
      <dgm:spPr/>
    </dgm:pt>
    <dgm:pt modelId="{A304BC7F-CEEA-4909-A1A3-01F04770A9CB}" type="pres">
      <dgm:prSet presAssocID="{15723991-8149-4112-88D8-85756ECEDD6A}" presName="comp" presStyleCnt="0"/>
      <dgm:spPr/>
    </dgm:pt>
    <dgm:pt modelId="{56185823-023C-4E4D-8A76-8D0B1487F64F}" type="pres">
      <dgm:prSet presAssocID="{15723991-8149-4112-88D8-85756ECEDD6A}" presName="box" presStyleLbl="node1" presStyleIdx="0" presStyleCnt="2"/>
      <dgm:spPr/>
    </dgm:pt>
    <dgm:pt modelId="{C7F3E5C1-1AE5-41E2-8B54-80AEAB8FC81F}" type="pres">
      <dgm:prSet presAssocID="{15723991-8149-4112-88D8-85756ECEDD6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20A126E9-DFC9-4C77-83AE-5C2A8A0F9D2D}" type="pres">
      <dgm:prSet presAssocID="{15723991-8149-4112-88D8-85756ECEDD6A}" presName="text" presStyleLbl="node1" presStyleIdx="0" presStyleCnt="2">
        <dgm:presLayoutVars>
          <dgm:bulletEnabled val="1"/>
        </dgm:presLayoutVars>
      </dgm:prSet>
      <dgm:spPr/>
    </dgm:pt>
    <dgm:pt modelId="{BEEEF45C-9003-4DAC-8629-C9981C3DC94F}" type="pres">
      <dgm:prSet presAssocID="{D7600400-79CA-4658-930C-A1B25D783BB6}" presName="spacer" presStyleCnt="0"/>
      <dgm:spPr/>
    </dgm:pt>
    <dgm:pt modelId="{7C905AEB-6717-43C9-B158-E2E9EF3BCA5D}" type="pres">
      <dgm:prSet presAssocID="{A5A731FD-AD88-4CF9-BF25-27ECA9C79EC3}" presName="comp" presStyleCnt="0"/>
      <dgm:spPr/>
    </dgm:pt>
    <dgm:pt modelId="{259562D7-913F-4FCA-9BA7-2DED263F26AC}" type="pres">
      <dgm:prSet presAssocID="{A5A731FD-AD88-4CF9-BF25-27ECA9C79EC3}" presName="box" presStyleLbl="node1" presStyleIdx="1" presStyleCnt="2"/>
      <dgm:spPr/>
    </dgm:pt>
    <dgm:pt modelId="{DF6ADD25-61EB-4350-B7F0-1CE59D94FDBA}" type="pres">
      <dgm:prSet presAssocID="{A5A731FD-AD88-4CF9-BF25-27ECA9C79EC3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DD9FA1C8-BB88-4EC8-8E85-930066F445B7}" type="pres">
      <dgm:prSet presAssocID="{A5A731FD-AD88-4CF9-BF25-27ECA9C79EC3}" presName="text" presStyleLbl="node1" presStyleIdx="1" presStyleCnt="2">
        <dgm:presLayoutVars>
          <dgm:bulletEnabled val="1"/>
        </dgm:presLayoutVars>
      </dgm:prSet>
      <dgm:spPr/>
    </dgm:pt>
  </dgm:ptLst>
  <dgm:cxnLst>
    <dgm:cxn modelId="{58F41503-7C25-43BD-874E-B90FB8040B6C}" srcId="{A9B62ABE-44D8-4016-9A86-6890AE891152}" destId="{15723991-8149-4112-88D8-85756ECEDD6A}" srcOrd="0" destOrd="0" parTransId="{1A00D823-76D4-45D1-BF0D-1A94F9760A10}" sibTransId="{D7600400-79CA-4658-930C-A1B25D783BB6}"/>
    <dgm:cxn modelId="{4C45C036-3A21-4662-8B7A-8293096B8A97}" type="presOf" srcId="{A5A731FD-AD88-4CF9-BF25-27ECA9C79EC3}" destId="{DD9FA1C8-BB88-4EC8-8E85-930066F445B7}" srcOrd="1" destOrd="0" presId="urn:microsoft.com/office/officeart/2005/8/layout/vList4"/>
    <dgm:cxn modelId="{D8CD155D-9E4B-4656-A513-2AC46100DE1B}" type="presOf" srcId="{A5A731FD-AD88-4CF9-BF25-27ECA9C79EC3}" destId="{259562D7-913F-4FCA-9BA7-2DED263F26AC}" srcOrd="0" destOrd="0" presId="urn:microsoft.com/office/officeart/2005/8/layout/vList4"/>
    <dgm:cxn modelId="{290B4F65-3C8F-46FF-A6CA-0B78E6676FD6}" type="presOf" srcId="{A9B62ABE-44D8-4016-9A86-6890AE891152}" destId="{B649C421-5F66-4054-A078-01E60BEEF8F9}" srcOrd="0" destOrd="0" presId="urn:microsoft.com/office/officeart/2005/8/layout/vList4"/>
    <dgm:cxn modelId="{7927704F-3182-4B49-9C6A-D8E9E9C825EC}" srcId="{A9B62ABE-44D8-4016-9A86-6890AE891152}" destId="{A5A731FD-AD88-4CF9-BF25-27ECA9C79EC3}" srcOrd="1" destOrd="0" parTransId="{51CF8481-7028-4640-A155-D30D3A96DD1F}" sibTransId="{2BE4F3AC-D112-4F95-A0D0-BAB0298E9148}"/>
    <dgm:cxn modelId="{E2CD8ED1-D563-42C4-AD2C-23FAD5D41C40}" type="presOf" srcId="{15723991-8149-4112-88D8-85756ECEDD6A}" destId="{56185823-023C-4E4D-8A76-8D0B1487F64F}" srcOrd="0" destOrd="0" presId="urn:microsoft.com/office/officeart/2005/8/layout/vList4"/>
    <dgm:cxn modelId="{FD7B28E1-A758-497F-83F9-02FE206BF0F8}" type="presOf" srcId="{15723991-8149-4112-88D8-85756ECEDD6A}" destId="{20A126E9-DFC9-4C77-83AE-5C2A8A0F9D2D}" srcOrd="1" destOrd="0" presId="urn:microsoft.com/office/officeart/2005/8/layout/vList4"/>
    <dgm:cxn modelId="{13F1DD80-2EF0-4F38-B26F-6F740BCE1B8F}" type="presParOf" srcId="{B649C421-5F66-4054-A078-01E60BEEF8F9}" destId="{A304BC7F-CEEA-4909-A1A3-01F04770A9CB}" srcOrd="0" destOrd="0" presId="urn:microsoft.com/office/officeart/2005/8/layout/vList4"/>
    <dgm:cxn modelId="{AC567B0D-7EB4-403B-8BFA-3E62FD322469}" type="presParOf" srcId="{A304BC7F-CEEA-4909-A1A3-01F04770A9CB}" destId="{56185823-023C-4E4D-8A76-8D0B1487F64F}" srcOrd="0" destOrd="0" presId="urn:microsoft.com/office/officeart/2005/8/layout/vList4"/>
    <dgm:cxn modelId="{BE16D3A6-9B65-4D0C-BECF-01EE65C81600}" type="presParOf" srcId="{A304BC7F-CEEA-4909-A1A3-01F04770A9CB}" destId="{C7F3E5C1-1AE5-41E2-8B54-80AEAB8FC81F}" srcOrd="1" destOrd="0" presId="urn:microsoft.com/office/officeart/2005/8/layout/vList4"/>
    <dgm:cxn modelId="{43DB3941-4984-4913-8EBD-CCA552653C75}" type="presParOf" srcId="{A304BC7F-CEEA-4909-A1A3-01F04770A9CB}" destId="{20A126E9-DFC9-4C77-83AE-5C2A8A0F9D2D}" srcOrd="2" destOrd="0" presId="urn:microsoft.com/office/officeart/2005/8/layout/vList4"/>
    <dgm:cxn modelId="{CAEBF94E-0993-4D80-BCA6-88A36D573D1B}" type="presParOf" srcId="{B649C421-5F66-4054-A078-01E60BEEF8F9}" destId="{BEEEF45C-9003-4DAC-8629-C9981C3DC94F}" srcOrd="1" destOrd="0" presId="urn:microsoft.com/office/officeart/2005/8/layout/vList4"/>
    <dgm:cxn modelId="{BE0B8B9A-9CCA-48B4-B4F5-A83CB88E3C3E}" type="presParOf" srcId="{B649C421-5F66-4054-A078-01E60BEEF8F9}" destId="{7C905AEB-6717-43C9-B158-E2E9EF3BCA5D}" srcOrd="2" destOrd="0" presId="urn:microsoft.com/office/officeart/2005/8/layout/vList4"/>
    <dgm:cxn modelId="{762D60FB-2E8E-48C2-83CD-2FE5337016E5}" type="presParOf" srcId="{7C905AEB-6717-43C9-B158-E2E9EF3BCA5D}" destId="{259562D7-913F-4FCA-9BA7-2DED263F26AC}" srcOrd="0" destOrd="0" presId="urn:microsoft.com/office/officeart/2005/8/layout/vList4"/>
    <dgm:cxn modelId="{5784F3B9-558F-49F5-83BF-3DFBC45028D0}" type="presParOf" srcId="{7C905AEB-6717-43C9-B158-E2E9EF3BCA5D}" destId="{DF6ADD25-61EB-4350-B7F0-1CE59D94FDBA}" srcOrd="1" destOrd="0" presId="urn:microsoft.com/office/officeart/2005/8/layout/vList4"/>
    <dgm:cxn modelId="{A478CFDB-0B6B-4A8F-A162-185B6573F8BF}" type="presParOf" srcId="{7C905AEB-6717-43C9-B158-E2E9EF3BCA5D}" destId="{DD9FA1C8-BB88-4EC8-8E85-930066F445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F5C46E-DBB3-41D9-AABF-5F75262649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C732F2-F43D-4006-AC2F-76683EEC29A5}">
      <dgm:prSet/>
      <dgm:spPr/>
      <dgm:t>
        <a:bodyPr/>
        <a:lstStyle/>
        <a:p>
          <a:r>
            <a:rPr lang="en-US"/>
            <a:t>Thank you</a:t>
          </a:r>
        </a:p>
      </dgm:t>
    </dgm:pt>
    <dgm:pt modelId="{BAE8853A-4A67-4E55-9063-3B1D085F565D}" type="parTrans" cxnId="{D49B8ADE-A6B9-4181-BDD7-3E645E937FEC}">
      <dgm:prSet/>
      <dgm:spPr/>
      <dgm:t>
        <a:bodyPr/>
        <a:lstStyle/>
        <a:p>
          <a:endParaRPr lang="en-US"/>
        </a:p>
      </dgm:t>
    </dgm:pt>
    <dgm:pt modelId="{6B8BEBA7-E999-4F20-875E-04F0E7395B30}" type="sibTrans" cxnId="{D49B8ADE-A6B9-4181-BDD7-3E645E937FEC}">
      <dgm:prSet/>
      <dgm:spPr/>
      <dgm:t>
        <a:bodyPr/>
        <a:lstStyle/>
        <a:p>
          <a:endParaRPr lang="en-US"/>
        </a:p>
      </dgm:t>
    </dgm:pt>
    <dgm:pt modelId="{A67F6575-5CC8-4E1F-A677-D9BB0C7C15D6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2913ED5F-8C95-402B-B8D3-73F146BFC8D6}" type="parTrans" cxnId="{DFAB4E20-00E7-40F0-9FFC-84601E6110BC}">
      <dgm:prSet/>
      <dgm:spPr/>
      <dgm:t>
        <a:bodyPr/>
        <a:lstStyle/>
        <a:p>
          <a:endParaRPr lang="en-US"/>
        </a:p>
      </dgm:t>
    </dgm:pt>
    <dgm:pt modelId="{C16B75C0-5BDC-4BAE-87C8-CAD186C689A8}" type="sibTrans" cxnId="{DFAB4E20-00E7-40F0-9FFC-84601E6110BC}">
      <dgm:prSet/>
      <dgm:spPr/>
      <dgm:t>
        <a:bodyPr/>
        <a:lstStyle/>
        <a:p>
          <a:endParaRPr lang="en-US"/>
        </a:p>
      </dgm:t>
    </dgm:pt>
    <dgm:pt modelId="{CA8B5F2F-C836-4CAB-95EE-D7D06FA7E8E9}" type="pres">
      <dgm:prSet presAssocID="{4EF5C46E-DBB3-41D9-AABF-5F7526264951}" presName="root" presStyleCnt="0">
        <dgm:presLayoutVars>
          <dgm:dir/>
          <dgm:resizeHandles val="exact"/>
        </dgm:presLayoutVars>
      </dgm:prSet>
      <dgm:spPr/>
    </dgm:pt>
    <dgm:pt modelId="{A968088D-F3C9-4B22-AA51-BAB95E52F8D6}" type="pres">
      <dgm:prSet presAssocID="{E3C732F2-F43D-4006-AC2F-76683EEC29A5}" presName="compNode" presStyleCnt="0"/>
      <dgm:spPr/>
    </dgm:pt>
    <dgm:pt modelId="{AF53CF2E-779B-4F29-A3BE-48312D261880}" type="pres">
      <dgm:prSet presAssocID="{E3C732F2-F43D-4006-AC2F-76683EEC29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FD32C54B-86D8-4DB7-A942-932374B07B26}" type="pres">
      <dgm:prSet presAssocID="{E3C732F2-F43D-4006-AC2F-76683EEC29A5}" presName="spaceRect" presStyleCnt="0"/>
      <dgm:spPr/>
    </dgm:pt>
    <dgm:pt modelId="{D19979F6-C41C-4CDF-AB65-BD73F1402F68}" type="pres">
      <dgm:prSet presAssocID="{E3C732F2-F43D-4006-AC2F-76683EEC29A5}" presName="textRect" presStyleLbl="revTx" presStyleIdx="0" presStyleCnt="2">
        <dgm:presLayoutVars>
          <dgm:chMax val="1"/>
          <dgm:chPref val="1"/>
        </dgm:presLayoutVars>
      </dgm:prSet>
      <dgm:spPr/>
    </dgm:pt>
    <dgm:pt modelId="{538EC727-68B0-4074-AEB5-4C3C56F1BDD7}" type="pres">
      <dgm:prSet presAssocID="{6B8BEBA7-E999-4F20-875E-04F0E7395B30}" presName="sibTrans" presStyleCnt="0"/>
      <dgm:spPr/>
    </dgm:pt>
    <dgm:pt modelId="{4FA03E69-97DF-474B-856F-8CD2B59D15EF}" type="pres">
      <dgm:prSet presAssocID="{A67F6575-5CC8-4E1F-A677-D9BB0C7C15D6}" presName="compNode" presStyleCnt="0"/>
      <dgm:spPr/>
    </dgm:pt>
    <dgm:pt modelId="{F54EB636-6073-4361-94FB-08E7AEF8B41D}" type="pres">
      <dgm:prSet presAssocID="{A67F6575-5CC8-4E1F-A677-D9BB0C7C15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B85B081-EB9D-4BAB-8FA4-3813B468683F}" type="pres">
      <dgm:prSet presAssocID="{A67F6575-5CC8-4E1F-A677-D9BB0C7C15D6}" presName="spaceRect" presStyleCnt="0"/>
      <dgm:spPr/>
    </dgm:pt>
    <dgm:pt modelId="{14CD2DA5-79E5-4C39-8914-1BDA2CF0CB49}" type="pres">
      <dgm:prSet presAssocID="{A67F6575-5CC8-4E1F-A677-D9BB0C7C15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FAB4E20-00E7-40F0-9FFC-84601E6110BC}" srcId="{4EF5C46E-DBB3-41D9-AABF-5F7526264951}" destId="{A67F6575-5CC8-4E1F-A677-D9BB0C7C15D6}" srcOrd="1" destOrd="0" parTransId="{2913ED5F-8C95-402B-B8D3-73F146BFC8D6}" sibTransId="{C16B75C0-5BDC-4BAE-87C8-CAD186C689A8}"/>
    <dgm:cxn modelId="{63964B6A-BD1A-4567-A521-0EE7065F1295}" type="presOf" srcId="{E3C732F2-F43D-4006-AC2F-76683EEC29A5}" destId="{D19979F6-C41C-4CDF-AB65-BD73F1402F68}" srcOrd="0" destOrd="0" presId="urn:microsoft.com/office/officeart/2018/2/layout/IconLabelList"/>
    <dgm:cxn modelId="{B7A9F7AC-5085-4EB2-B9D4-A4351AAD7235}" type="presOf" srcId="{A67F6575-5CC8-4E1F-A677-D9BB0C7C15D6}" destId="{14CD2DA5-79E5-4C39-8914-1BDA2CF0CB49}" srcOrd="0" destOrd="0" presId="urn:microsoft.com/office/officeart/2018/2/layout/IconLabelList"/>
    <dgm:cxn modelId="{D49B8ADE-A6B9-4181-BDD7-3E645E937FEC}" srcId="{4EF5C46E-DBB3-41D9-AABF-5F7526264951}" destId="{E3C732F2-F43D-4006-AC2F-76683EEC29A5}" srcOrd="0" destOrd="0" parTransId="{BAE8853A-4A67-4E55-9063-3B1D085F565D}" sibTransId="{6B8BEBA7-E999-4F20-875E-04F0E7395B30}"/>
    <dgm:cxn modelId="{C61E8FEE-F48F-46E8-81B1-FA2A33EC90AF}" type="presOf" srcId="{4EF5C46E-DBB3-41D9-AABF-5F7526264951}" destId="{CA8B5F2F-C836-4CAB-95EE-D7D06FA7E8E9}" srcOrd="0" destOrd="0" presId="urn:microsoft.com/office/officeart/2018/2/layout/IconLabelList"/>
    <dgm:cxn modelId="{E76221B3-835E-473C-8160-7F35FB1E4EB4}" type="presParOf" srcId="{CA8B5F2F-C836-4CAB-95EE-D7D06FA7E8E9}" destId="{A968088D-F3C9-4B22-AA51-BAB95E52F8D6}" srcOrd="0" destOrd="0" presId="urn:microsoft.com/office/officeart/2018/2/layout/IconLabelList"/>
    <dgm:cxn modelId="{7F49214D-44FE-4CBC-B47E-AB9AC6A7C1B1}" type="presParOf" srcId="{A968088D-F3C9-4B22-AA51-BAB95E52F8D6}" destId="{AF53CF2E-779B-4F29-A3BE-48312D261880}" srcOrd="0" destOrd="0" presId="urn:microsoft.com/office/officeart/2018/2/layout/IconLabelList"/>
    <dgm:cxn modelId="{6BE898C5-1660-464C-9046-AC80D7C4818D}" type="presParOf" srcId="{A968088D-F3C9-4B22-AA51-BAB95E52F8D6}" destId="{FD32C54B-86D8-4DB7-A942-932374B07B26}" srcOrd="1" destOrd="0" presId="urn:microsoft.com/office/officeart/2018/2/layout/IconLabelList"/>
    <dgm:cxn modelId="{9A5B18B7-B945-4411-9A10-512565ADE797}" type="presParOf" srcId="{A968088D-F3C9-4B22-AA51-BAB95E52F8D6}" destId="{D19979F6-C41C-4CDF-AB65-BD73F1402F68}" srcOrd="2" destOrd="0" presId="urn:microsoft.com/office/officeart/2018/2/layout/IconLabelList"/>
    <dgm:cxn modelId="{EF0FBC83-6563-4AD8-A191-59F6912032DB}" type="presParOf" srcId="{CA8B5F2F-C836-4CAB-95EE-D7D06FA7E8E9}" destId="{538EC727-68B0-4074-AEB5-4C3C56F1BDD7}" srcOrd="1" destOrd="0" presId="urn:microsoft.com/office/officeart/2018/2/layout/IconLabelList"/>
    <dgm:cxn modelId="{D2247030-EF0B-4F5E-B171-2C4DDC54EBAB}" type="presParOf" srcId="{CA8B5F2F-C836-4CAB-95EE-D7D06FA7E8E9}" destId="{4FA03E69-97DF-474B-856F-8CD2B59D15EF}" srcOrd="2" destOrd="0" presId="urn:microsoft.com/office/officeart/2018/2/layout/IconLabelList"/>
    <dgm:cxn modelId="{0BD0F032-80BE-4FC4-B384-633910CA10B6}" type="presParOf" srcId="{4FA03E69-97DF-474B-856F-8CD2B59D15EF}" destId="{F54EB636-6073-4361-94FB-08E7AEF8B41D}" srcOrd="0" destOrd="0" presId="urn:microsoft.com/office/officeart/2018/2/layout/IconLabelList"/>
    <dgm:cxn modelId="{9A3C3B05-14DE-43BC-8969-21A03642CE05}" type="presParOf" srcId="{4FA03E69-97DF-474B-856F-8CD2B59D15EF}" destId="{AB85B081-EB9D-4BAB-8FA4-3813B468683F}" srcOrd="1" destOrd="0" presId="urn:microsoft.com/office/officeart/2018/2/layout/IconLabelList"/>
    <dgm:cxn modelId="{B5B0B6EE-7070-42E6-B4F8-774693804BBD}" type="presParOf" srcId="{4FA03E69-97DF-474B-856F-8CD2B59D15EF}" destId="{14CD2DA5-79E5-4C39-8914-1BDA2CF0CB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D342-2E8A-4608-B90B-48E91FBAE37E}">
      <dsp:nvSpPr>
        <dsp:cNvPr id="0" name=""/>
        <dsp:cNvSpPr/>
      </dsp:nvSpPr>
      <dsp:spPr>
        <a:xfrm>
          <a:off x="0" y="0"/>
          <a:ext cx="5274812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Jennifer Moye, PhD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Geropsychologist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Assoc. Director Education and Evaluation, New England GRECC</a:t>
          </a:r>
        </a:p>
      </dsp:txBody>
      <dsp:txXfrm>
        <a:off x="1190635" y="0"/>
        <a:ext cx="4084176" cy="1356735"/>
      </dsp:txXfrm>
    </dsp:sp>
    <dsp:sp modelId="{8AEB260A-FFB5-430A-AFBA-AACE50E45226}">
      <dsp:nvSpPr>
        <dsp:cNvPr id="0" name=""/>
        <dsp:cNvSpPr/>
      </dsp:nvSpPr>
      <dsp:spPr>
        <a:xfrm>
          <a:off x="135673" y="135673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E08AC-7602-47FA-B1AB-676C51737D2D}">
      <dsp:nvSpPr>
        <dsp:cNvPr id="0" name=""/>
        <dsp:cNvSpPr/>
      </dsp:nvSpPr>
      <dsp:spPr>
        <a:xfrm>
          <a:off x="0" y="1492408"/>
          <a:ext cx="5274812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Anica Pless Kaiser, PhD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Psychologist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Investigator, National Center for PTSD, Behavioral Science Division</a:t>
          </a:r>
        </a:p>
      </dsp:txBody>
      <dsp:txXfrm>
        <a:off x="1190635" y="1492408"/>
        <a:ext cx="4084176" cy="1356735"/>
      </dsp:txXfrm>
    </dsp:sp>
    <dsp:sp modelId="{2C82B4D7-31C8-43AB-8639-A9BD63FD88B2}">
      <dsp:nvSpPr>
        <dsp:cNvPr id="0" name=""/>
        <dsp:cNvSpPr/>
      </dsp:nvSpPr>
      <dsp:spPr>
        <a:xfrm>
          <a:off x="120281" y="1600844"/>
          <a:ext cx="1085746" cy="11398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7BFA3-B456-47A3-8573-FAD16FB532D8}">
      <dsp:nvSpPr>
        <dsp:cNvPr id="0" name=""/>
        <dsp:cNvSpPr/>
      </dsp:nvSpPr>
      <dsp:spPr>
        <a:xfrm>
          <a:off x="0" y="2984817"/>
          <a:ext cx="5274812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Zachary Sager, MD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Hospice &amp; Palliative Care Physician and Psychiatrist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GRECC &amp; Division of Geri/ Pall</a:t>
          </a:r>
        </a:p>
      </dsp:txBody>
      <dsp:txXfrm>
        <a:off x="1190635" y="2984817"/>
        <a:ext cx="4084176" cy="1356735"/>
      </dsp:txXfrm>
    </dsp:sp>
    <dsp:sp modelId="{6AE3AA2B-A34C-4E8A-A3CC-98F1FB16E6F5}">
      <dsp:nvSpPr>
        <dsp:cNvPr id="0" name=""/>
        <dsp:cNvSpPr/>
      </dsp:nvSpPr>
      <dsp:spPr>
        <a:xfrm>
          <a:off x="135673" y="3120490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802AF-652B-4953-90E0-F3E82D8357F5}">
      <dsp:nvSpPr>
        <dsp:cNvPr id="0" name=""/>
        <dsp:cNvSpPr/>
      </dsp:nvSpPr>
      <dsp:spPr>
        <a:xfrm>
          <a:off x="0" y="4477225"/>
          <a:ext cx="5274812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+mn-ea"/>
              <a:cs typeface="+mn-cs"/>
            </a:rPr>
            <a:t>Kelly O’Malley, PhD</a:t>
          </a:r>
          <a:endParaRPr lang="en-US" sz="24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+mj-lt"/>
              <a:ea typeface="+mn-ea"/>
              <a:cs typeface="Arial" panose="020B0604020202020204" pitchFamily="34" charset="0"/>
            </a:rPr>
            <a:t>Geropsychologist</a:t>
          </a:r>
          <a:endParaRPr lang="en-US" sz="1800" b="1" kern="1200" dirty="0">
            <a:latin typeface="+mj-lt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+mj-lt"/>
              <a:ea typeface="+mn-ea"/>
              <a:cs typeface="Arial" panose="020B0604020202020204" pitchFamily="34" charset="0"/>
            </a:rPr>
            <a:t>VA Boston CLC</a:t>
          </a:r>
          <a:endParaRPr lang="en-US" sz="1800" b="1" kern="1200" dirty="0">
            <a:latin typeface="+mj-lt"/>
            <a:ea typeface="+mn-ea"/>
            <a:cs typeface="Arial" panose="020B0604020202020204" pitchFamily="34" charset="0"/>
          </a:endParaRPr>
        </a:p>
      </dsp:txBody>
      <dsp:txXfrm>
        <a:off x="1190635" y="4477225"/>
        <a:ext cx="4084176" cy="1356735"/>
      </dsp:txXfrm>
    </dsp:sp>
    <dsp:sp modelId="{C7114911-0A8D-47E3-A539-4F6561F3ECB3}">
      <dsp:nvSpPr>
        <dsp:cNvPr id="0" name=""/>
        <dsp:cNvSpPr/>
      </dsp:nvSpPr>
      <dsp:spPr>
        <a:xfrm>
          <a:off x="135673" y="4612899"/>
          <a:ext cx="1054962" cy="10853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40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4D76-B6B5-4F30-A150-78BFB878841A}">
      <dsp:nvSpPr>
        <dsp:cNvPr id="0" name=""/>
        <dsp:cNvSpPr/>
      </dsp:nvSpPr>
      <dsp:spPr>
        <a:xfrm>
          <a:off x="0" y="0"/>
          <a:ext cx="5747347" cy="172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Les, (Married)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VN “Tunnel Rat” with COPD, Cognitive Impairment, Flashbacks</a:t>
          </a:r>
        </a:p>
      </dsp:txBody>
      <dsp:txXfrm>
        <a:off x="1322464" y="0"/>
        <a:ext cx="4424882" cy="1729952"/>
      </dsp:txXfrm>
    </dsp:sp>
    <dsp:sp modelId="{AB21ED21-3375-4E42-ABC5-FF624E67F143}">
      <dsp:nvSpPr>
        <dsp:cNvPr id="0" name=""/>
        <dsp:cNvSpPr/>
      </dsp:nvSpPr>
      <dsp:spPr>
        <a:xfrm>
          <a:off x="172995" y="290285"/>
          <a:ext cx="1149469" cy="11493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C7C65-812A-479B-AFC1-DDD832F4C0D7}">
      <dsp:nvSpPr>
        <dsp:cNvPr id="0" name=""/>
        <dsp:cNvSpPr/>
      </dsp:nvSpPr>
      <dsp:spPr>
        <a:xfrm>
          <a:off x="0" y="1902947"/>
          <a:ext cx="5747347" cy="172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Helen, (Single)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VN Nurse with Cancer and avoidance</a:t>
          </a:r>
        </a:p>
      </dsp:txBody>
      <dsp:txXfrm>
        <a:off x="1322464" y="1902947"/>
        <a:ext cx="4424882" cy="1729952"/>
      </dsp:txXfrm>
    </dsp:sp>
    <dsp:sp modelId="{CC914348-84C1-49E3-8D21-A682E8EA9DD1}">
      <dsp:nvSpPr>
        <dsp:cNvPr id="0" name=""/>
        <dsp:cNvSpPr/>
      </dsp:nvSpPr>
      <dsp:spPr>
        <a:xfrm>
          <a:off x="172995" y="2258051"/>
          <a:ext cx="1149469" cy="10197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5013-A588-4EBC-9931-18C892FE4DFF}">
      <dsp:nvSpPr>
        <dsp:cNvPr id="0" name=""/>
        <dsp:cNvSpPr/>
      </dsp:nvSpPr>
      <dsp:spPr>
        <a:xfrm>
          <a:off x="642643" y="1266942"/>
          <a:ext cx="916623" cy="916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6B65F-E4AE-4050-AC1B-EC4F784B825B}">
      <dsp:nvSpPr>
        <dsp:cNvPr id="0" name=""/>
        <dsp:cNvSpPr/>
      </dsp:nvSpPr>
      <dsp:spPr>
        <a:xfrm>
          <a:off x="82484" y="2512456"/>
          <a:ext cx="2036941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Re-experiencing</a:t>
          </a:r>
        </a:p>
      </dsp:txBody>
      <dsp:txXfrm>
        <a:off x="82484" y="2512456"/>
        <a:ext cx="2036941" cy="945000"/>
      </dsp:txXfrm>
    </dsp:sp>
    <dsp:sp modelId="{6F34BE01-9E75-4FD7-8C04-1B64D4AE42A5}">
      <dsp:nvSpPr>
        <dsp:cNvPr id="0" name=""/>
        <dsp:cNvSpPr/>
      </dsp:nvSpPr>
      <dsp:spPr>
        <a:xfrm>
          <a:off x="3036049" y="1266942"/>
          <a:ext cx="916623" cy="916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1D9D0-62F1-49B0-BD56-DF2A9826D5CA}">
      <dsp:nvSpPr>
        <dsp:cNvPr id="0" name=""/>
        <dsp:cNvSpPr/>
      </dsp:nvSpPr>
      <dsp:spPr>
        <a:xfrm>
          <a:off x="2475891" y="2512456"/>
          <a:ext cx="2036941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Avoidance</a:t>
          </a:r>
        </a:p>
      </dsp:txBody>
      <dsp:txXfrm>
        <a:off x="2475891" y="2512456"/>
        <a:ext cx="2036941" cy="945000"/>
      </dsp:txXfrm>
    </dsp:sp>
    <dsp:sp modelId="{F2D926C1-8AF3-421B-8F21-D33976F3441C}">
      <dsp:nvSpPr>
        <dsp:cNvPr id="0" name=""/>
        <dsp:cNvSpPr/>
      </dsp:nvSpPr>
      <dsp:spPr>
        <a:xfrm>
          <a:off x="5429456" y="1266942"/>
          <a:ext cx="916623" cy="916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B282-92E8-4CE8-8741-C1323F032ABB}">
      <dsp:nvSpPr>
        <dsp:cNvPr id="0" name=""/>
        <dsp:cNvSpPr/>
      </dsp:nvSpPr>
      <dsp:spPr>
        <a:xfrm>
          <a:off x="4869297" y="2512456"/>
          <a:ext cx="2036941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Negative Cognitions and Mood</a:t>
          </a:r>
        </a:p>
      </dsp:txBody>
      <dsp:txXfrm>
        <a:off x="4869297" y="2512456"/>
        <a:ext cx="2036941" cy="945000"/>
      </dsp:txXfrm>
    </dsp:sp>
    <dsp:sp modelId="{4CAD12F9-7CD9-4B4B-BD23-1FCBC7F2F2C9}">
      <dsp:nvSpPr>
        <dsp:cNvPr id="0" name=""/>
        <dsp:cNvSpPr/>
      </dsp:nvSpPr>
      <dsp:spPr>
        <a:xfrm>
          <a:off x="7822862" y="1266942"/>
          <a:ext cx="916623" cy="916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97BAC-1C93-4F3B-BB6E-98100D0BADAA}">
      <dsp:nvSpPr>
        <dsp:cNvPr id="0" name=""/>
        <dsp:cNvSpPr/>
      </dsp:nvSpPr>
      <dsp:spPr>
        <a:xfrm>
          <a:off x="7262703" y="2512456"/>
          <a:ext cx="2036941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Arousal</a:t>
          </a:r>
        </a:p>
      </dsp:txBody>
      <dsp:txXfrm>
        <a:off x="7262703" y="2512456"/>
        <a:ext cx="2036941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9EB1F-7080-4ACD-A64F-57C46F1AD752}">
      <dsp:nvSpPr>
        <dsp:cNvPr id="0" name=""/>
        <dsp:cNvSpPr/>
      </dsp:nvSpPr>
      <dsp:spPr>
        <a:xfrm>
          <a:off x="0" y="0"/>
          <a:ext cx="5274810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j-lt"/>
              <a:ea typeface="+mn-ea"/>
              <a:cs typeface="+mn-cs"/>
            </a:rPr>
            <a:t>Anna Etchin, RN, PhD</a:t>
          </a:r>
          <a:endParaRPr lang="en-US" sz="22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Arial"/>
            </a:rPr>
            <a:t>Nurse Researcher</a:t>
          </a:r>
          <a:endParaRPr lang="en-US" sz="1700" b="1" kern="1200" dirty="0">
            <a:latin typeface="+mj-lt"/>
            <a:ea typeface="+mn-ea"/>
            <a:cs typeface="Arial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Arial"/>
            </a:rPr>
            <a:t>Fellow, Translational Research Center for TBI and Stress Disorder</a:t>
          </a:r>
          <a:r>
            <a:rPr lang="en-US" sz="1700" b="1" kern="1200">
              <a:latin typeface="+mj-lt"/>
              <a:ea typeface="+mn-ea"/>
              <a:cs typeface="+mn-cs"/>
            </a:rPr>
            <a:t>s </a:t>
          </a:r>
          <a:endParaRPr lang="en-US" sz="1700" b="1" kern="1200" dirty="0">
            <a:latin typeface="+mj-lt"/>
            <a:ea typeface="+mn-ea"/>
            <a:cs typeface="+mn-cs"/>
          </a:endParaRPr>
        </a:p>
      </dsp:txBody>
      <dsp:txXfrm>
        <a:off x="1190635" y="0"/>
        <a:ext cx="4084174" cy="1356735"/>
      </dsp:txXfrm>
    </dsp:sp>
    <dsp:sp modelId="{5EADDC79-EB1F-4A6B-B0FA-A86A9DA7B1E2}">
      <dsp:nvSpPr>
        <dsp:cNvPr id="0" name=""/>
        <dsp:cNvSpPr/>
      </dsp:nvSpPr>
      <dsp:spPr>
        <a:xfrm>
          <a:off x="135673" y="135673"/>
          <a:ext cx="1054962" cy="10853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7ABB-3146-428B-A30B-B3E389AF828F}">
      <dsp:nvSpPr>
        <dsp:cNvPr id="0" name=""/>
        <dsp:cNvSpPr/>
      </dsp:nvSpPr>
      <dsp:spPr>
        <a:xfrm>
          <a:off x="0" y="1492408"/>
          <a:ext cx="5274810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j-lt"/>
              <a:ea typeface="+mn-ea"/>
              <a:cs typeface="+mn-cs"/>
            </a:rPr>
            <a:t>Rachel Weiskittle, PhD</a:t>
          </a:r>
          <a:endParaRPr lang="en-US" sz="22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+mn-cs"/>
            </a:rPr>
            <a:t>Geropsychologist </a:t>
          </a:r>
          <a:endParaRPr lang="en-US" sz="17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+mn-cs"/>
            </a:rPr>
            <a:t>Fellow, New England GRECC</a:t>
          </a:r>
          <a:endParaRPr lang="en-US" sz="1700" b="1" kern="1200" dirty="0">
            <a:latin typeface="+mj-lt"/>
            <a:ea typeface="+mn-ea"/>
            <a:cs typeface="+mn-cs"/>
          </a:endParaRPr>
        </a:p>
      </dsp:txBody>
      <dsp:txXfrm>
        <a:off x="1190635" y="1492408"/>
        <a:ext cx="4084174" cy="1356735"/>
      </dsp:txXfrm>
    </dsp:sp>
    <dsp:sp modelId="{8EEE2962-9B82-426E-83D3-B5D108E183FE}">
      <dsp:nvSpPr>
        <dsp:cNvPr id="0" name=""/>
        <dsp:cNvSpPr/>
      </dsp:nvSpPr>
      <dsp:spPr>
        <a:xfrm>
          <a:off x="135673" y="1628082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8C491-7EA9-433B-99DE-851EB95280B1}">
      <dsp:nvSpPr>
        <dsp:cNvPr id="0" name=""/>
        <dsp:cNvSpPr/>
      </dsp:nvSpPr>
      <dsp:spPr>
        <a:xfrm>
          <a:off x="0" y="2984817"/>
          <a:ext cx="5274810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j-lt"/>
              <a:ea typeface="+mn-ea"/>
              <a:cs typeface="+mn-cs"/>
            </a:rPr>
            <a:t>Hannah Bashian, M.Ed</a:t>
          </a:r>
          <a:endParaRPr lang="en-US" sz="22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+mn-cs"/>
            </a:rPr>
            <a:t>Geropsychology Intern</a:t>
          </a:r>
          <a:endParaRPr lang="en-US" sz="17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latin typeface="+mj-lt"/>
              <a:ea typeface="+mn-ea"/>
              <a:cs typeface="+mn-cs"/>
            </a:rPr>
            <a:t>VA Boston </a:t>
          </a:r>
          <a:endParaRPr lang="en-US" sz="1700" b="1" kern="1200" dirty="0">
            <a:latin typeface="+mj-lt"/>
            <a:ea typeface="+mn-ea"/>
            <a:cs typeface="+mn-cs"/>
          </a:endParaRPr>
        </a:p>
      </dsp:txBody>
      <dsp:txXfrm>
        <a:off x="1190635" y="2984817"/>
        <a:ext cx="4084174" cy="1356735"/>
      </dsp:txXfrm>
    </dsp:sp>
    <dsp:sp modelId="{3B0AADE8-95FF-4403-9E69-B11A8156E502}">
      <dsp:nvSpPr>
        <dsp:cNvPr id="0" name=""/>
        <dsp:cNvSpPr/>
      </dsp:nvSpPr>
      <dsp:spPr>
        <a:xfrm>
          <a:off x="135673" y="3120490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7BFA3-B456-47A3-8573-FAD16FB532D8}">
      <dsp:nvSpPr>
        <dsp:cNvPr id="0" name=""/>
        <dsp:cNvSpPr/>
      </dsp:nvSpPr>
      <dsp:spPr>
        <a:xfrm>
          <a:off x="0" y="4477225"/>
          <a:ext cx="5274810" cy="1356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+mn-ea"/>
              <a:cs typeface="+mn-cs"/>
            </a:rPr>
            <a:t>Lynn Korsun, BS</a:t>
          </a:r>
          <a:endParaRPr lang="en-US" sz="2400" b="1" kern="1200" dirty="0"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+mj-lt"/>
              <a:ea typeface="+mn-ea"/>
              <a:cs typeface="Arial" panose="020B0604020202020204" pitchFamily="34" charset="0"/>
            </a:rPr>
            <a:t>Project Manager</a:t>
          </a:r>
          <a:endParaRPr lang="en-US" sz="1800" b="1" kern="1200" dirty="0">
            <a:latin typeface="+mj-lt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+mj-lt"/>
              <a:ea typeface="+mn-ea"/>
              <a:cs typeface="Arial" panose="020B0604020202020204" pitchFamily="34" charset="0"/>
            </a:rPr>
            <a:t>National Center for PTSD, Behavioral Science Division</a:t>
          </a:r>
          <a:r>
            <a:rPr lang="en-US" sz="1800" b="1" kern="1200">
              <a:latin typeface="+mj-lt"/>
              <a:ea typeface="+mn-ea"/>
              <a:cs typeface="+mn-cs"/>
            </a:rPr>
            <a:t> </a:t>
          </a:r>
          <a:endParaRPr lang="en-US" sz="1800" b="1" kern="1200" dirty="0">
            <a:latin typeface="+mj-lt"/>
            <a:ea typeface="+mn-ea"/>
            <a:cs typeface="+mn-cs"/>
          </a:endParaRPr>
        </a:p>
      </dsp:txBody>
      <dsp:txXfrm>
        <a:off x="1230372" y="4516962"/>
        <a:ext cx="4004700" cy="1277261"/>
      </dsp:txXfrm>
    </dsp:sp>
    <dsp:sp modelId="{6AE3AA2B-A34C-4E8A-A3CC-98F1FB16E6F5}">
      <dsp:nvSpPr>
        <dsp:cNvPr id="0" name=""/>
        <dsp:cNvSpPr/>
      </dsp:nvSpPr>
      <dsp:spPr>
        <a:xfrm>
          <a:off x="135673" y="4612899"/>
          <a:ext cx="1054962" cy="1085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A2B5-4D3A-4A02-A11E-2C21F3BB85F7}">
      <dsp:nvSpPr>
        <dsp:cNvPr id="0" name=""/>
        <dsp:cNvSpPr/>
      </dsp:nvSpPr>
      <dsp:spPr>
        <a:xfrm rot="10800000">
          <a:off x="2784304" y="0"/>
          <a:ext cx="7700365" cy="341375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373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Look for: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Signs and Symptoms of PTSD</a:t>
          </a:r>
        </a:p>
      </dsp:txBody>
      <dsp:txXfrm rot="10800000">
        <a:off x="3637744" y="0"/>
        <a:ext cx="6846925" cy="3413759"/>
      </dsp:txXfrm>
    </dsp:sp>
    <dsp:sp modelId="{26CC4EAD-42C3-445E-89CD-D3A18F849E83}">
      <dsp:nvSpPr>
        <dsp:cNvPr id="0" name=""/>
        <dsp:cNvSpPr/>
      </dsp:nvSpPr>
      <dsp:spPr>
        <a:xfrm>
          <a:off x="1086125" y="0"/>
          <a:ext cx="3413759" cy="3413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85823-023C-4E4D-8A76-8D0B1487F64F}">
      <dsp:nvSpPr>
        <dsp:cNvPr id="0" name=""/>
        <dsp:cNvSpPr/>
      </dsp:nvSpPr>
      <dsp:spPr>
        <a:xfrm>
          <a:off x="0" y="0"/>
          <a:ext cx="7541895" cy="1882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Have you experienced this?</a:t>
          </a:r>
        </a:p>
      </dsp:txBody>
      <dsp:txXfrm>
        <a:off x="1696645" y="0"/>
        <a:ext cx="5845249" cy="1882668"/>
      </dsp:txXfrm>
    </dsp:sp>
    <dsp:sp modelId="{C7F3E5C1-1AE5-41E2-8B54-80AEAB8FC81F}">
      <dsp:nvSpPr>
        <dsp:cNvPr id="0" name=""/>
        <dsp:cNvSpPr/>
      </dsp:nvSpPr>
      <dsp:spPr>
        <a:xfrm>
          <a:off x="188266" y="188266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62D7-913F-4FCA-9BA7-2DED263F26AC}">
      <dsp:nvSpPr>
        <dsp:cNvPr id="0" name=""/>
        <dsp:cNvSpPr/>
      </dsp:nvSpPr>
      <dsp:spPr>
        <a:xfrm>
          <a:off x="0" y="2070935"/>
          <a:ext cx="7541895" cy="1882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How else have you seen PTSD present?</a:t>
          </a:r>
        </a:p>
      </dsp:txBody>
      <dsp:txXfrm>
        <a:off x="1696645" y="2070935"/>
        <a:ext cx="5845249" cy="1882668"/>
      </dsp:txXfrm>
    </dsp:sp>
    <dsp:sp modelId="{DF6ADD25-61EB-4350-B7F0-1CE59D94FDBA}">
      <dsp:nvSpPr>
        <dsp:cNvPr id="0" name=""/>
        <dsp:cNvSpPr/>
      </dsp:nvSpPr>
      <dsp:spPr>
        <a:xfrm>
          <a:off x="188266" y="2259202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A2B5-4D3A-4A02-A11E-2C21F3BB85F7}">
      <dsp:nvSpPr>
        <dsp:cNvPr id="0" name=""/>
        <dsp:cNvSpPr/>
      </dsp:nvSpPr>
      <dsp:spPr>
        <a:xfrm rot="10800000">
          <a:off x="2784304" y="0"/>
          <a:ext cx="7700365" cy="341375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37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Look for: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What do you think the nurse is doing in her response? </a:t>
          </a:r>
        </a:p>
      </dsp:txBody>
      <dsp:txXfrm rot="10800000">
        <a:off x="3637744" y="0"/>
        <a:ext cx="6846925" cy="3413759"/>
      </dsp:txXfrm>
    </dsp:sp>
    <dsp:sp modelId="{26CC4EAD-42C3-445E-89CD-D3A18F849E83}">
      <dsp:nvSpPr>
        <dsp:cNvPr id="0" name=""/>
        <dsp:cNvSpPr/>
      </dsp:nvSpPr>
      <dsp:spPr>
        <a:xfrm>
          <a:off x="1086125" y="0"/>
          <a:ext cx="3413759" cy="3413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85823-023C-4E4D-8A76-8D0B1487F64F}">
      <dsp:nvSpPr>
        <dsp:cNvPr id="0" name=""/>
        <dsp:cNvSpPr/>
      </dsp:nvSpPr>
      <dsp:spPr>
        <a:xfrm>
          <a:off x="0" y="0"/>
          <a:ext cx="7541895" cy="1882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What do you think she is doing well?</a:t>
          </a:r>
        </a:p>
      </dsp:txBody>
      <dsp:txXfrm>
        <a:off x="1696645" y="0"/>
        <a:ext cx="5845249" cy="1882668"/>
      </dsp:txXfrm>
    </dsp:sp>
    <dsp:sp modelId="{C7F3E5C1-1AE5-41E2-8B54-80AEAB8FC81F}">
      <dsp:nvSpPr>
        <dsp:cNvPr id="0" name=""/>
        <dsp:cNvSpPr/>
      </dsp:nvSpPr>
      <dsp:spPr>
        <a:xfrm>
          <a:off x="188266" y="188266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62D7-913F-4FCA-9BA7-2DED263F26AC}">
      <dsp:nvSpPr>
        <dsp:cNvPr id="0" name=""/>
        <dsp:cNvSpPr/>
      </dsp:nvSpPr>
      <dsp:spPr>
        <a:xfrm>
          <a:off x="0" y="2070935"/>
          <a:ext cx="7541895" cy="1882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What do you find hard in such situations?</a:t>
          </a:r>
        </a:p>
      </dsp:txBody>
      <dsp:txXfrm>
        <a:off x="1696645" y="2070935"/>
        <a:ext cx="5845249" cy="1882668"/>
      </dsp:txXfrm>
    </dsp:sp>
    <dsp:sp modelId="{DF6ADD25-61EB-4350-B7F0-1CE59D94FDBA}">
      <dsp:nvSpPr>
        <dsp:cNvPr id="0" name=""/>
        <dsp:cNvSpPr/>
      </dsp:nvSpPr>
      <dsp:spPr>
        <a:xfrm>
          <a:off x="188266" y="2259202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A2B5-4D3A-4A02-A11E-2C21F3BB85F7}">
      <dsp:nvSpPr>
        <dsp:cNvPr id="0" name=""/>
        <dsp:cNvSpPr/>
      </dsp:nvSpPr>
      <dsp:spPr>
        <a:xfrm rot="10800000">
          <a:off x="2784304" y="0"/>
          <a:ext cx="7700365" cy="341375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37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Look for: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What do you think the nurse is doing in his response? </a:t>
          </a:r>
        </a:p>
      </dsp:txBody>
      <dsp:txXfrm rot="10800000">
        <a:off x="3637744" y="0"/>
        <a:ext cx="6846925" cy="3413759"/>
      </dsp:txXfrm>
    </dsp:sp>
    <dsp:sp modelId="{26CC4EAD-42C3-445E-89CD-D3A18F849E83}">
      <dsp:nvSpPr>
        <dsp:cNvPr id="0" name=""/>
        <dsp:cNvSpPr/>
      </dsp:nvSpPr>
      <dsp:spPr>
        <a:xfrm>
          <a:off x="1086125" y="0"/>
          <a:ext cx="3413759" cy="3413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85823-023C-4E4D-8A76-8D0B1487F64F}">
      <dsp:nvSpPr>
        <dsp:cNvPr id="0" name=""/>
        <dsp:cNvSpPr/>
      </dsp:nvSpPr>
      <dsp:spPr>
        <a:xfrm>
          <a:off x="0" y="0"/>
          <a:ext cx="7541895" cy="1882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What skills is Chad applying?</a:t>
          </a:r>
        </a:p>
      </dsp:txBody>
      <dsp:txXfrm>
        <a:off x="1696645" y="0"/>
        <a:ext cx="5845249" cy="1882668"/>
      </dsp:txXfrm>
    </dsp:sp>
    <dsp:sp modelId="{C7F3E5C1-1AE5-41E2-8B54-80AEAB8FC81F}">
      <dsp:nvSpPr>
        <dsp:cNvPr id="0" name=""/>
        <dsp:cNvSpPr/>
      </dsp:nvSpPr>
      <dsp:spPr>
        <a:xfrm>
          <a:off x="188266" y="188266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62D7-913F-4FCA-9BA7-2DED263F26AC}">
      <dsp:nvSpPr>
        <dsp:cNvPr id="0" name=""/>
        <dsp:cNvSpPr/>
      </dsp:nvSpPr>
      <dsp:spPr>
        <a:xfrm>
          <a:off x="0" y="2070935"/>
          <a:ext cx="7541895" cy="1882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What else have you tried in such situations?</a:t>
          </a:r>
        </a:p>
      </dsp:txBody>
      <dsp:txXfrm>
        <a:off x="1696645" y="2070935"/>
        <a:ext cx="5845249" cy="1882668"/>
      </dsp:txXfrm>
    </dsp:sp>
    <dsp:sp modelId="{DF6ADD25-61EB-4350-B7F0-1CE59D94FDBA}">
      <dsp:nvSpPr>
        <dsp:cNvPr id="0" name=""/>
        <dsp:cNvSpPr/>
      </dsp:nvSpPr>
      <dsp:spPr>
        <a:xfrm>
          <a:off x="188266" y="2259202"/>
          <a:ext cx="1508379" cy="150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CF2E-779B-4F29-A3BE-48312D261880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979F6-C41C-4CDF-AB65-BD73F1402F68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Thank you</a:t>
          </a:r>
        </a:p>
      </dsp:txBody>
      <dsp:txXfrm>
        <a:off x="331199" y="2740191"/>
        <a:ext cx="4320000" cy="720000"/>
      </dsp:txXfrm>
    </dsp:sp>
    <dsp:sp modelId="{F54EB636-6073-4361-94FB-08E7AEF8B41D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D2DA5-79E5-4C39-8914-1BDA2CF0CB49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Questions</a:t>
          </a:r>
        </a:p>
      </dsp:txBody>
      <dsp:txXfrm>
        <a:off x="5407199" y="274019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5313-AF4C-44C6-B9DB-7DCE66557A07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310F-58C8-4E86-BC98-343DFCF9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22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AE76-BD63-43F8-8728-F6E9B29949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6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F704-2F1A-413C-9CE5-44D41C26EF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2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Re-experiencing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Intrusive memories, dreams, dissociative reactions (flashbacks), psychological distress, psychological reactions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trauma reminders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Avoidance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distressing memories, thoughts, feelings or external reminders (people, places, situations)</a:t>
            </a: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cognitions and mood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Inability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remember,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blame, distorted cognitions, persistent negative emotion and beliefs, disinterest, estrangement,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emotional numbing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Arousal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Irritable, self destructive behaviors, hyper-vigilance, exaggerated startle, problems concentration, insomnia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AE76-BD63-43F8-8728-F6E9B2994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1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3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778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AE76-BD63-43F8-8728-F6E9B29949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AE76-BD63-43F8-8728-F6E9B2994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9310F-58C8-4E86-BC98-343DFCF902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7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8F2293-5182-4E26-A653-0E8459DB7E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F42D25-1B24-4C8C-96FE-AC64CACF1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0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c_lSzjuVvo?list=PL3AQ_JVoBEyyJX0UhUmQG8q4B5nex3cl8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MBtOZ6vUA?list=PL3AQ_JVoBEyyJX0UhUmQG8q4B5nex3cl8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BA9epUqqE?list=PL3AQ_JVoBEyyJX0UhUmQG8q4B5nex3cl8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E296-7315-4148-8DFB-8104158DA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military veterans with PTSD at the end of life:  </a:t>
            </a:r>
            <a:br>
              <a:rPr lang="en-US" dirty="0"/>
            </a:br>
            <a:r>
              <a:rPr lang="en-US" dirty="0"/>
              <a:t>Video illustrations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4D676-90E5-4A86-8802-510361D7E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66383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D11D8-9B8D-433D-97F2-D689E6D1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21" y="4402156"/>
            <a:ext cx="6306864" cy="16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0962-A681-4A79-9730-09D2EF4E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2 – Discussion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67E855-0DFD-44B4-ADF4-A5CAA419B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355719"/>
              </p:ext>
            </p:extLst>
          </p:nvPr>
        </p:nvGraphicFramePr>
        <p:xfrm>
          <a:off x="2640330" y="2019300"/>
          <a:ext cx="7541895" cy="39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86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432A-60FC-4F7F-992B-19A8193C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BB618F-2078-4184-AD17-BF3DD08CC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26205"/>
              </p:ext>
            </p:extLst>
          </p:nvPr>
        </p:nvGraphicFramePr>
        <p:xfrm>
          <a:off x="336731" y="2133119"/>
          <a:ext cx="11579497" cy="341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94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ognitive Impairment and PTSD">
            <a:hlinkClick r:id="" action="ppaction://media"/>
            <a:extLst>
              <a:ext uri="{FF2B5EF4-FFF2-40B4-BE49-F238E27FC236}">
                <a16:creationId xmlns:a16="http://schemas.microsoft.com/office/drawing/2014/main" id="{D751F6D6-856E-403A-83D0-2F2CE67BC0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210" y="0"/>
            <a:ext cx="12021014" cy="67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0962-A681-4A79-9730-09D2EF4E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3 – Discussion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67E855-0DFD-44B4-ADF4-A5CAA419B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785704"/>
              </p:ext>
            </p:extLst>
          </p:nvPr>
        </p:nvGraphicFramePr>
        <p:xfrm>
          <a:off x="2640330" y="2019300"/>
          <a:ext cx="7541895" cy="39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0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4C96-6C0F-41C0-A155-B2CE32A2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think?  </a:t>
            </a:r>
            <a:br>
              <a:rPr lang="en-US" dirty="0"/>
            </a:br>
            <a:r>
              <a:rPr lang="en-US" dirty="0"/>
              <a:t>What should we do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19AD6-6070-4579-9C81-AE4F41F58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36" t="22203" r="5673" b="36778"/>
          <a:stretch/>
        </p:blipFill>
        <p:spPr>
          <a:xfrm>
            <a:off x="2019869" y="2286000"/>
            <a:ext cx="3480180" cy="3460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7E7C2-F146-4DDA-A346-4E9505F9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45734"/>
            <a:ext cx="5409063" cy="4023360"/>
          </a:xfrm>
        </p:spPr>
        <p:txBody>
          <a:bodyPr/>
          <a:lstStyle/>
          <a:p>
            <a:r>
              <a:rPr lang="en-US" b="1" dirty="0"/>
              <a:t>Take out your smart phone</a:t>
            </a:r>
          </a:p>
          <a:p>
            <a:r>
              <a:rPr lang="en-US" dirty="0"/>
              <a:t>Open camera &amp; start to take picture of QR code</a:t>
            </a:r>
          </a:p>
          <a:p>
            <a:r>
              <a:rPr lang="en-US" dirty="0"/>
              <a:t>It should take you to our 6-item feedback survey</a:t>
            </a:r>
          </a:p>
          <a:p>
            <a:endParaRPr lang="en-US" dirty="0"/>
          </a:p>
          <a:p>
            <a:r>
              <a:rPr lang="en-US" b="1" dirty="0"/>
              <a:t>Or see link in chat</a:t>
            </a:r>
          </a:p>
          <a:p>
            <a:r>
              <a:rPr lang="en-US" b="1" dirty="0"/>
              <a:t>Or answer questions in chat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EA65F-AB52-47E4-BD15-938C1EF3C742}"/>
              </a:ext>
            </a:extLst>
          </p:cNvPr>
          <p:cNvSpPr txBox="1"/>
          <p:nvPr/>
        </p:nvSpPr>
        <p:spPr>
          <a:xfrm>
            <a:off x="1826580" y="5896402"/>
            <a:ext cx="42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QR Code for  Survey to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67182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3E57B0-09B1-42A7-9C6B-BFA7C46CE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11471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92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C467-2C35-433A-8C0E-4E58C3B0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6191-D771-4F52-A541-452C984A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9D8F-CC40-42C1-9D78-D1A735B0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6506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3 VIDEOS ABOUT 2 VETERANS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0E8A6B-803F-42A2-9E89-5231B664613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06942" y="2145782"/>
          <a:ext cx="5747347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22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57" y="19054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TRAUMA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711" y="2044067"/>
            <a:ext cx="3899527" cy="3633047"/>
          </a:xfrm>
        </p:spPr>
        <p:txBody>
          <a:bodyPr anchor="t" anchorCtr="0">
            <a:normAutofit/>
          </a:bodyPr>
          <a:lstStyle/>
          <a:p>
            <a:r>
              <a:rPr lang="en-US" altLang="en-US" dirty="0"/>
              <a:t>In general population, </a:t>
            </a:r>
          </a:p>
          <a:p>
            <a:pPr lvl="1"/>
            <a:r>
              <a:rPr lang="en-US" altLang="en-US" dirty="0"/>
              <a:t>50% to 90% of older adults have been exposed to at least 1 potentially traumatic event in their lifetime 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1EBC0-8DB2-4773-B5EE-98D55381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670" y="2044067"/>
            <a:ext cx="3907662" cy="3633047"/>
          </a:xfrm>
        </p:spPr>
        <p:txBody>
          <a:bodyPr anchor="t" anchorCtr="0">
            <a:normAutofit/>
          </a:bodyPr>
          <a:lstStyle/>
          <a:p>
            <a:r>
              <a:rPr lang="en-US" altLang="en-US" dirty="0"/>
              <a:t>In veteran population, </a:t>
            </a:r>
          </a:p>
          <a:p>
            <a:pPr lvl="1"/>
            <a:r>
              <a:rPr lang="en-US" altLang="en-US" dirty="0"/>
              <a:t>On average, older adults have experienced of 3 traumatic events in their lifetime 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162800" y="3178155"/>
          <a:ext cx="2357134" cy="276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78BF90-9A86-49E4-BF28-679543E5544E}"/>
              </a:ext>
            </a:extLst>
          </p:cNvPr>
          <p:cNvSpPr txBox="1"/>
          <p:nvPr/>
        </p:nvSpPr>
        <p:spPr>
          <a:xfrm>
            <a:off x="479835" y="6170526"/>
            <a:ext cx="11353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National Health and Resilience in Veterans Study, Creamer &amp; </a:t>
            </a:r>
            <a:r>
              <a:rPr lang="en-US" sz="1000" dirty="0" err="1"/>
              <a:t>Parslow</a:t>
            </a:r>
            <a:r>
              <a:rPr lang="en-US" sz="1000" dirty="0"/>
              <a:t> (2008); Pietrzak &amp; Cook, 2013; Spitzer et al. (2008); Forman-Hoffman et al. (2012); Monson, Lonergan, Caron, &amp; Brunet (2016).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493C1B-051B-4305-A3B7-4E23F72DEF22}"/>
              </a:ext>
            </a:extLst>
          </p:cNvPr>
          <p:cNvGraphicFramePr/>
          <p:nvPr/>
        </p:nvGraphicFramePr>
        <p:xfrm>
          <a:off x="1577774" y="3429000"/>
          <a:ext cx="2956719" cy="236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841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B6D2-02D0-4A81-8B45-9C040204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46" y="855291"/>
            <a:ext cx="8272212" cy="760350"/>
          </a:xfrm>
        </p:spPr>
        <p:txBody>
          <a:bodyPr>
            <a:normAutofit/>
          </a:bodyPr>
          <a:lstStyle/>
          <a:p>
            <a:r>
              <a:rPr lang="en-US" sz="3200" b="1" dirty="0"/>
              <a:t>POSTTRAUMATIC STRESS DISORDER (PTSD)</a:t>
            </a:r>
            <a:endParaRPr lang="en-US" sz="3000" b="1" dirty="0">
              <a:solidFill>
                <a:srgbClr val="FFFE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E9A47B-1857-4E5E-9A08-C140FDC24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752601"/>
          <a:ext cx="938213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1E7AC8-B511-4046-A9D4-862507E84E0C}"/>
              </a:ext>
            </a:extLst>
          </p:cNvPr>
          <p:cNvSpPr/>
          <p:nvPr/>
        </p:nvSpPr>
        <p:spPr>
          <a:xfrm>
            <a:off x="3784492" y="1861996"/>
            <a:ext cx="413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dirty="0"/>
              <a:t>Traumatic Experience +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C3CE9-3C38-424A-B007-C735571B4BDC}"/>
              </a:ext>
            </a:extLst>
          </p:cNvPr>
          <p:cNvSpPr/>
          <p:nvPr/>
        </p:nvSpPr>
        <p:spPr>
          <a:xfrm>
            <a:off x="1370693" y="5541044"/>
            <a:ext cx="968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b="1" dirty="0"/>
              <a:t>&gt; 1 month and cause clinically significant distress or functional impairment</a:t>
            </a:r>
          </a:p>
        </p:txBody>
      </p:sp>
    </p:spTree>
    <p:extLst>
      <p:ext uri="{BB962C8B-B14F-4D97-AF65-F5344CB8AC3E}">
        <p14:creationId xmlns:p14="http://schemas.microsoft.com/office/powerpoint/2010/main" val="410215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0193-1E09-47CD-B7D3-4AB4443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F3D9-4A8C-4E7F-8D23-9C3B8CF8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Hospice and Palliative Care Clinicians who provided insights via NHPCO survey and our 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VA Program for Hospice and Palliative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312AB-BBA7-4BF3-860E-016E5C1F3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03" t="65592" r="38238" b="24788"/>
          <a:stretch/>
        </p:blipFill>
        <p:spPr>
          <a:xfrm>
            <a:off x="1056492" y="3446689"/>
            <a:ext cx="4677948" cy="130707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64BE5A4-9E12-412F-B655-786094BD3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181" r="7416" b="21010"/>
          <a:stretch/>
        </p:blipFill>
        <p:spPr>
          <a:xfrm>
            <a:off x="6918704" y="5094250"/>
            <a:ext cx="4176015" cy="13070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CE9E9-AD46-468F-B5C0-5CF94E74B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84" t="11870" r="30449" b="76901"/>
          <a:stretch/>
        </p:blipFill>
        <p:spPr>
          <a:xfrm>
            <a:off x="1036320" y="5077667"/>
            <a:ext cx="4718293" cy="1307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1D69E-0541-4B9C-AF3A-CE498C23BD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18963" r="38163" b="68259"/>
          <a:stretch/>
        </p:blipFill>
        <p:spPr>
          <a:xfrm>
            <a:off x="6918705" y="3395833"/>
            <a:ext cx="4176015" cy="14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7954-9C85-433E-9BE9-68B6DDC5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8" y="661382"/>
            <a:ext cx="12795264" cy="822305"/>
          </a:xfrm>
        </p:spPr>
        <p:txBody>
          <a:bodyPr>
            <a:noAutofit/>
          </a:bodyPr>
          <a:lstStyle/>
          <a:p>
            <a:r>
              <a:rPr lang="en-US" sz="4000" b="1" dirty="0"/>
              <a:t>LATER ADULTHOOD TRAUMA RE-ENGAGEMENT (LATR)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9D172-BD56-4F3B-A2E8-7DB9C66B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06" y="1072535"/>
            <a:ext cx="12192000" cy="57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F214-4260-492D-A361-68D79244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86" y="563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Our Starting Place:  NHPCO Survey (N=157) &amp; Focus Groups (N=97)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85A22-A0FB-48D3-B9DA-1DFF82E2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2" y="2067048"/>
            <a:ext cx="3909182" cy="4582463"/>
          </a:xfrm>
        </p:spPr>
        <p:txBody>
          <a:bodyPr>
            <a:normAutofit/>
          </a:bodyPr>
          <a:lstStyle/>
          <a:p>
            <a:pPr lvl="1"/>
            <a:endParaRPr lang="en-US" b="1" dirty="0"/>
          </a:p>
          <a:p>
            <a:pPr marL="324000" lvl="1" indent="0">
              <a:buNone/>
            </a:pPr>
            <a:endParaRPr lang="en-US" b="1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A67FA0-9C8E-4E71-BEF0-FF4DEC427291}"/>
              </a:ext>
            </a:extLst>
          </p:cNvPr>
          <p:cNvGraphicFramePr>
            <a:graphicFrameLocks noGrp="1"/>
          </p:cNvGraphicFramePr>
          <p:nvPr/>
        </p:nvGraphicFramePr>
        <p:xfrm>
          <a:off x="1086174" y="1143372"/>
          <a:ext cx="10284738" cy="5005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265">
                  <a:extLst>
                    <a:ext uri="{9D8B030D-6E8A-4147-A177-3AD203B41FA5}">
                      <a16:colId xmlns:a16="http://schemas.microsoft.com/office/drawing/2014/main" val="391002806"/>
                    </a:ext>
                  </a:extLst>
                </a:gridCol>
                <a:gridCol w="804544">
                  <a:extLst>
                    <a:ext uri="{9D8B030D-6E8A-4147-A177-3AD203B41FA5}">
                      <a16:colId xmlns:a16="http://schemas.microsoft.com/office/drawing/2014/main" val="2699640842"/>
                    </a:ext>
                  </a:extLst>
                </a:gridCol>
                <a:gridCol w="3767941">
                  <a:extLst>
                    <a:ext uri="{9D8B030D-6E8A-4147-A177-3AD203B41FA5}">
                      <a16:colId xmlns:a16="http://schemas.microsoft.com/office/drawing/2014/main" val="3605361551"/>
                    </a:ext>
                  </a:extLst>
                </a:gridCol>
                <a:gridCol w="3244988">
                  <a:extLst>
                    <a:ext uri="{9D8B030D-6E8A-4147-A177-3AD203B41FA5}">
                      <a16:colId xmlns:a16="http://schemas.microsoft.com/office/drawing/2014/main" val="183460948"/>
                    </a:ext>
                  </a:extLst>
                </a:gridCol>
              </a:tblGrid>
              <a:tr h="2469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Cluster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 - More common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 - Less Common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extLst>
                  <a:ext uri="{0D108BD9-81ED-4DB2-BD59-A6C34878D82A}">
                    <a16:rowId xmlns:a16="http://schemas.microsoft.com/office/drawing/2014/main" val="487095347"/>
                  </a:ext>
                </a:extLst>
              </a:tr>
              <a:tr h="969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Re-experiencing the emotions of combat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Memories	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Dreams/ nightmares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Flashbacks	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Emotional upset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>
                          <a:effectLst/>
                        </a:rPr>
                        <a:t>Phys Rxn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extLst>
                  <a:ext uri="{0D108BD9-81ED-4DB2-BD59-A6C34878D82A}">
                    <a16:rowId xmlns:a16="http://schemas.microsoft.com/office/drawing/2014/main" val="2026802707"/>
                  </a:ext>
                </a:extLst>
              </a:tr>
              <a:tr h="4792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Avoidance of trauma reminders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Avoid reminders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Avoidance memories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extLst>
                  <a:ext uri="{0D108BD9-81ED-4DB2-BD59-A6C34878D82A}">
                    <a16:rowId xmlns:a16="http://schemas.microsoft.com/office/drawing/2014/main" val="2334852786"/>
                  </a:ext>
                </a:extLst>
              </a:tr>
              <a:tr h="969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Negative beliefs about self, others, world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Negative beliefs,  distrust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Fear, horror, guilt, shame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Blame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Feeling cut off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Trouble remembering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Loss of interest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Unable to have positive feelings 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extLst>
                  <a:ext uri="{0D108BD9-81ED-4DB2-BD59-A6C34878D82A}">
                    <a16:rowId xmlns:a16="http://schemas.microsoft.com/office/drawing/2014/main" val="3111227653"/>
                  </a:ext>
                </a:extLst>
              </a:tr>
              <a:tr h="724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Elevated Arousal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Irritable/ angry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Can’t sleep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Super-alert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Risky behavior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Jumpy/startled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effectLst/>
                        </a:rPr>
                        <a:t>Can’t concentrate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extLst>
                  <a:ext uri="{0D108BD9-81ED-4DB2-BD59-A6C34878D82A}">
                    <a16:rowId xmlns:a16="http://schemas.microsoft.com/office/drawing/2014/main" val="1840359697"/>
                  </a:ext>
                </a:extLst>
              </a:tr>
              <a:tr h="961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Isolating/ reclusive / Stoic		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Family conflict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800" dirty="0">
                          <a:effectLst/>
                        </a:rPr>
                        <a:t>Telling stories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3" marR="650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2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5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EC28-17CF-4F77-9BAF-EF20BE3B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7" y="272457"/>
            <a:ext cx="11029616" cy="1387111"/>
          </a:xfrm>
        </p:spPr>
        <p:txBody>
          <a:bodyPr/>
          <a:lstStyle/>
          <a:p>
            <a:r>
              <a:rPr lang="en-US" b="1" dirty="0"/>
              <a:t>		    our team</a:t>
            </a:r>
            <a:br>
              <a:rPr lang="en-US" b="1" dirty="0"/>
            </a:br>
            <a:endParaRPr lang="en-US" sz="24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4C03C3-4249-4F01-A2D8-8D42EFA0E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44495"/>
              </p:ext>
            </p:extLst>
          </p:nvPr>
        </p:nvGraphicFramePr>
        <p:xfrm>
          <a:off x="762953" y="646546"/>
          <a:ext cx="5274812" cy="583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A0C22A-0751-4AB3-9D30-24EA37A2B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384949"/>
              </p:ext>
            </p:extLst>
          </p:nvPr>
        </p:nvGraphicFramePr>
        <p:xfrm>
          <a:off x="6394233" y="646546"/>
          <a:ext cx="5274810" cy="583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664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7CE07-C58C-4DD8-A2C2-9921816E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Videos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2324F-AE6E-4BDF-B136-146BBC8B3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Tech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F36D1-12D6-47AE-A85C-76165757B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720" y="2582334"/>
            <a:ext cx="4937760" cy="3378200"/>
          </a:xfrm>
        </p:spPr>
        <p:txBody>
          <a:bodyPr/>
          <a:lstStyle/>
          <a:p>
            <a:r>
              <a:rPr lang="en-US" b="1" dirty="0"/>
              <a:t>Reduce home bandwidth (e.g., close internet tabs, turn off other videos/ streaming)</a:t>
            </a:r>
          </a:p>
          <a:p>
            <a:r>
              <a:rPr lang="en-US" b="1" dirty="0"/>
              <a:t>If problems, open separately in google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2E05C5-D232-4F8D-88D1-F16AC056E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PERSONAL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95556-113B-40D0-8F54-308317809E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These videos show veterans discussing or re-experiencing trauma and show compassionate care by hospice and palliative care clinicians.</a:t>
            </a:r>
          </a:p>
          <a:p>
            <a:r>
              <a:rPr lang="en-US" b="1" dirty="0"/>
              <a:t>While not graphic in nature, the videos may be emotionally evocative.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A901E-D499-49B9-9B28-F662171B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50" y="3672831"/>
            <a:ext cx="1847619" cy="1904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A7BD8E-F1ED-481D-9BE3-0FD555D17FC5}"/>
              </a:ext>
            </a:extLst>
          </p:cNvPr>
          <p:cNvSpPr txBox="1"/>
          <p:nvPr/>
        </p:nvSpPr>
        <p:spPr>
          <a:xfrm>
            <a:off x="2283281" y="5681973"/>
            <a:ext cx="30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QR Code for  YouTube Playlist</a:t>
            </a:r>
          </a:p>
        </p:txBody>
      </p:sp>
    </p:spTree>
    <p:extLst>
      <p:ext uri="{BB962C8B-B14F-4D97-AF65-F5344CB8AC3E}">
        <p14:creationId xmlns:p14="http://schemas.microsoft.com/office/powerpoint/2010/main" val="10256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432A-60FC-4F7F-992B-19A8193C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D5055E-DFB9-47BF-B39C-314DC5C8E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660582"/>
              </p:ext>
            </p:extLst>
          </p:nvPr>
        </p:nvGraphicFramePr>
        <p:xfrm>
          <a:off x="306251" y="2002972"/>
          <a:ext cx="11579497" cy="341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50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Recognizing Trauma and Symptoms of PTSD">
            <a:hlinkClick r:id="" action="ppaction://media"/>
            <a:extLst>
              <a:ext uri="{FF2B5EF4-FFF2-40B4-BE49-F238E27FC236}">
                <a16:creationId xmlns:a16="http://schemas.microsoft.com/office/drawing/2014/main" id="{08FC84CA-D38A-43BB-8CC2-5F850CD48E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555" y="0"/>
            <a:ext cx="12033367" cy="67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0962-A681-4A79-9730-09D2EF4E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1 – Discussion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67E855-0DFD-44B4-ADF4-A5CAA419B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946005"/>
              </p:ext>
            </p:extLst>
          </p:nvPr>
        </p:nvGraphicFramePr>
        <p:xfrm>
          <a:off x="2640330" y="2019300"/>
          <a:ext cx="7541895" cy="39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36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432A-60FC-4F7F-992B-19A8193C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EFE5B4-1B33-42C8-91E4-974BD6EEF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6802"/>
              </p:ext>
            </p:extLst>
          </p:nvPr>
        </p:nvGraphicFramePr>
        <p:xfrm>
          <a:off x="336731" y="2133119"/>
          <a:ext cx="11579497" cy="341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74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esponding to Trauma Disclosures">
            <a:hlinkClick r:id="" action="ppaction://media"/>
            <a:extLst>
              <a:ext uri="{FF2B5EF4-FFF2-40B4-BE49-F238E27FC236}">
                <a16:creationId xmlns:a16="http://schemas.microsoft.com/office/drawing/2014/main" id="{4413E7A4-0B5F-47AF-A3CC-36ECB3C001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210" y="0"/>
            <a:ext cx="12021014" cy="67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stom 1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769</Words>
  <Application>Microsoft Office PowerPoint</Application>
  <PresentationFormat>Widescreen</PresentationFormat>
  <Paragraphs>162</Paragraphs>
  <Slides>21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bold</vt:lpstr>
      <vt:lpstr>Courier New</vt:lpstr>
      <vt:lpstr>Wingdings</vt:lpstr>
      <vt:lpstr>Retrospect</vt:lpstr>
      <vt:lpstr>Supporting military veterans with PTSD at the end of life:   Video illustrations</vt:lpstr>
      <vt:lpstr>Thank you </vt:lpstr>
      <vt:lpstr>      our team </vt:lpstr>
      <vt:lpstr>3 Videos</vt:lpstr>
      <vt:lpstr>Video 1</vt:lpstr>
      <vt:lpstr>PowerPoint Presentation</vt:lpstr>
      <vt:lpstr>Video 1 – Discussion</vt:lpstr>
      <vt:lpstr>Video 2</vt:lpstr>
      <vt:lpstr>PowerPoint Presentation</vt:lpstr>
      <vt:lpstr>Video 2 – Discussion</vt:lpstr>
      <vt:lpstr>Video 3</vt:lpstr>
      <vt:lpstr>PowerPoint Presentation</vt:lpstr>
      <vt:lpstr>Video 3 – Discussion</vt:lpstr>
      <vt:lpstr>What did you think?   What should we do next?</vt:lpstr>
      <vt:lpstr>PowerPoint Presentation</vt:lpstr>
      <vt:lpstr>Extra slides if needed</vt:lpstr>
      <vt:lpstr>3 VIDEOS ABOUT 2 VETERANS </vt:lpstr>
      <vt:lpstr>TRAUMA EXPOSURE</vt:lpstr>
      <vt:lpstr>POSTTRAUMATIC STRESS DISORDER (PTSD)</vt:lpstr>
      <vt:lpstr>LATER ADULTHOOD TRAUMA RE-ENGAGEMENT (LATR)</vt:lpstr>
      <vt:lpstr>Our Starting Place:  NHPCO Survey (N=157) &amp; Focus Groups (N=97)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military veterans with PTSD at the end of life:   Video illustrations</dc:title>
  <dc:creator>Moye, Jennifer</dc:creator>
  <cp:lastModifiedBy>Moye, Jennifer</cp:lastModifiedBy>
  <cp:revision>5</cp:revision>
  <dcterms:created xsi:type="dcterms:W3CDTF">2021-02-24T16:10:48Z</dcterms:created>
  <dcterms:modified xsi:type="dcterms:W3CDTF">2021-02-24T17:51:59Z</dcterms:modified>
</cp:coreProperties>
</file>